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1" r:id="rId2"/>
    <p:sldId id="268" r:id="rId3"/>
    <p:sldId id="269" r:id="rId4"/>
    <p:sldId id="278" r:id="rId5"/>
    <p:sldId id="289" r:id="rId6"/>
    <p:sldId id="279" r:id="rId7"/>
    <p:sldId id="274" r:id="rId8"/>
    <p:sldId id="271" r:id="rId9"/>
    <p:sldId id="281" r:id="rId10"/>
    <p:sldId id="280" r:id="rId11"/>
    <p:sldId id="272" r:id="rId12"/>
    <p:sldId id="275" r:id="rId13"/>
    <p:sldId id="276" r:id="rId14"/>
    <p:sldId id="277" r:id="rId15"/>
    <p:sldId id="270" r:id="rId16"/>
    <p:sldId id="283" r:id="rId17"/>
    <p:sldId id="284" r:id="rId18"/>
    <p:sldId id="285" r:id="rId19"/>
    <p:sldId id="296" r:id="rId20"/>
    <p:sldId id="293" r:id="rId21"/>
    <p:sldId id="295" r:id="rId22"/>
    <p:sldId id="294" r:id="rId23"/>
    <p:sldId id="287" r:id="rId24"/>
    <p:sldId id="292" r:id="rId2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643" autoAdjust="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DEB7DC4-A9E2-400D-A780-9EE6B3EE36B4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D77B3D7-0239-484B-9FFC-2A86F723A6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4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38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28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94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8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Parkland:</a:t>
            </a:r>
            <a:r>
              <a:rPr lang="en-US" baseline="0" dirty="0"/>
              <a:t> 1.4 ac required; previous 0.7 ac dedicated with 0.7 ac in-kind services; now: 1.4 ac dedication;  Approx. 0.8 to 1.0 ac addition to J P House, and balance along Fyffe as linear park and expansion of Whalen Commons and ‘old’ Fyffe Road right-of-way.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Enhanced</a:t>
            </a:r>
            <a:r>
              <a:rPr lang="en-US" baseline="0" dirty="0"/>
              <a:t> Landscaping around the Willard House to complement Park and Home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25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77B3D7-0239-484B-9FFC-2A86F723A6B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1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0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7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9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22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8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3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1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AD4A5-0396-40A1-B1EA-83DCE014FBAE}" type="datetimeFigureOut">
              <a:rPr lang="en-US" smtClean="0"/>
              <a:pPr/>
              <a:t>6/15/2017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CB639-67CD-4393-8EDE-0825F0657B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9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Willshire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Concept Plan Presentation to Planning Commission</a:t>
            </a:r>
          </a:p>
          <a:p>
            <a:r>
              <a:rPr lang="en-US" dirty="0"/>
              <a:t>June 14, 2017</a:t>
            </a:r>
          </a:p>
        </p:txBody>
      </p:sp>
    </p:spTree>
    <p:extLst>
      <p:ext uri="{BB962C8B-B14F-4D97-AF65-F5344CB8AC3E}">
        <p14:creationId xmlns:p14="http://schemas.microsoft.com/office/powerpoint/2010/main" val="38251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Fisher and Fyffe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Fisher Improvements Per Master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Fisher Dedication and Widening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Streetscape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Homes Facing Each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25’ Front Setback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10’ Side Setback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Rear Loaded Homes / Screened Garages</a:t>
            </a:r>
          </a:p>
        </p:txBody>
      </p:sp>
    </p:spTree>
    <p:extLst>
      <p:ext uri="{BB962C8B-B14F-4D97-AF65-F5344CB8AC3E}">
        <p14:creationId xmlns:p14="http://schemas.microsoft.com/office/powerpoint/2010/main" val="3097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Glass Lane Extension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Indirect with Stop 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Slows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Provides Pedestrian Connectivity to John Poole House and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11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Open Space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Integrated Throughout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Provides SWM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Provides Visual Buffering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35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67" y="0"/>
            <a:ext cx="914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67" y="0"/>
            <a:ext cx="914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5" b="875"/>
          <a:stretch/>
        </p:blipFill>
        <p:spPr>
          <a:xfrm>
            <a:off x="0" y="-110835"/>
            <a:ext cx="12192000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9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Parkland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1.4+/- ac.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1.4 +/- ac. Provided (</a:t>
            </a:r>
            <a:r>
              <a:rPr lang="en-US" dirty="0" err="1">
                <a:latin typeface="+mj-lt"/>
              </a:rPr>
              <a:t>Ded</a:t>
            </a:r>
            <a:r>
              <a:rPr lang="en-US" dirty="0">
                <a:latin typeface="+mj-lt"/>
              </a:rPr>
              <a:t>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Adj. to John Poole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Promenade Connection to Glass Lane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Tot Park / Sitting Area along Fyffe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Viewshed to John Poole and  Willard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Pergola and Sitting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Tree-lined Walkways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Landscaping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Historic 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461260" y="3276600"/>
            <a:ext cx="1264920" cy="1619250"/>
          </a:xfrm>
          <a:custGeom>
            <a:avLst/>
            <a:gdLst>
              <a:gd name="connsiteX0" fmla="*/ 140970 w 1264920"/>
              <a:gd name="connsiteY0" fmla="*/ 0 h 1619250"/>
              <a:gd name="connsiteX1" fmla="*/ 300990 w 1264920"/>
              <a:gd name="connsiteY1" fmla="*/ 30480 h 1619250"/>
              <a:gd name="connsiteX2" fmla="*/ 247650 w 1264920"/>
              <a:gd name="connsiteY2" fmla="*/ 438150 h 1619250"/>
              <a:gd name="connsiteX3" fmla="*/ 727710 w 1264920"/>
              <a:gd name="connsiteY3" fmla="*/ 499110 h 1619250"/>
              <a:gd name="connsiteX4" fmla="*/ 723900 w 1264920"/>
              <a:gd name="connsiteY4" fmla="*/ 685800 h 1619250"/>
              <a:gd name="connsiteX5" fmla="*/ 746760 w 1264920"/>
              <a:gd name="connsiteY5" fmla="*/ 933450 h 1619250"/>
              <a:gd name="connsiteX6" fmla="*/ 826770 w 1264920"/>
              <a:gd name="connsiteY6" fmla="*/ 1040130 h 1619250"/>
              <a:gd name="connsiteX7" fmla="*/ 944880 w 1264920"/>
              <a:gd name="connsiteY7" fmla="*/ 1116330 h 1619250"/>
              <a:gd name="connsiteX8" fmla="*/ 1264920 w 1264920"/>
              <a:gd name="connsiteY8" fmla="*/ 1173480 h 1619250"/>
              <a:gd name="connsiteX9" fmla="*/ 1112520 w 1264920"/>
              <a:gd name="connsiteY9" fmla="*/ 1619250 h 1619250"/>
              <a:gd name="connsiteX10" fmla="*/ 274320 w 1264920"/>
              <a:gd name="connsiteY10" fmla="*/ 1287780 h 1619250"/>
              <a:gd name="connsiteX11" fmla="*/ 358140 w 1264920"/>
              <a:gd name="connsiteY11" fmla="*/ 1040130 h 1619250"/>
              <a:gd name="connsiteX12" fmla="*/ 72390 w 1264920"/>
              <a:gd name="connsiteY12" fmla="*/ 960120 h 1619250"/>
              <a:gd name="connsiteX13" fmla="*/ 91440 w 1264920"/>
              <a:gd name="connsiteY13" fmla="*/ 857250 h 1619250"/>
              <a:gd name="connsiteX14" fmla="*/ 0 w 1264920"/>
              <a:gd name="connsiteY14" fmla="*/ 826770 h 1619250"/>
              <a:gd name="connsiteX15" fmla="*/ 140970 w 1264920"/>
              <a:gd name="connsiteY15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64920" h="1619250">
                <a:moveTo>
                  <a:pt x="140970" y="0"/>
                </a:moveTo>
                <a:lnTo>
                  <a:pt x="300990" y="30480"/>
                </a:lnTo>
                <a:lnTo>
                  <a:pt x="247650" y="438150"/>
                </a:lnTo>
                <a:lnTo>
                  <a:pt x="727710" y="499110"/>
                </a:lnTo>
                <a:lnTo>
                  <a:pt x="723900" y="685800"/>
                </a:lnTo>
                <a:lnTo>
                  <a:pt x="746760" y="933450"/>
                </a:lnTo>
                <a:lnTo>
                  <a:pt x="826770" y="1040130"/>
                </a:lnTo>
                <a:lnTo>
                  <a:pt x="944880" y="1116330"/>
                </a:lnTo>
                <a:lnTo>
                  <a:pt x="1264920" y="1173480"/>
                </a:lnTo>
                <a:lnTo>
                  <a:pt x="1112520" y="1619250"/>
                </a:lnTo>
                <a:lnTo>
                  <a:pt x="274320" y="1287780"/>
                </a:lnTo>
                <a:lnTo>
                  <a:pt x="358140" y="1040130"/>
                </a:lnTo>
                <a:lnTo>
                  <a:pt x="72390" y="960120"/>
                </a:lnTo>
                <a:lnTo>
                  <a:pt x="91440" y="857250"/>
                </a:lnTo>
                <a:lnTo>
                  <a:pt x="0" y="826770"/>
                </a:lnTo>
                <a:lnTo>
                  <a:pt x="140970" y="0"/>
                </a:lnTo>
                <a:close/>
              </a:path>
            </a:pathLst>
          </a:custGeom>
          <a:solidFill>
            <a:srgbClr val="FFFF00">
              <a:alpha val="15000"/>
            </a:srgbClr>
          </a:solidFill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325626" y="2486967"/>
            <a:ext cx="663192" cy="3099917"/>
          </a:xfrm>
          <a:custGeom>
            <a:avLst/>
            <a:gdLst>
              <a:gd name="connsiteX0" fmla="*/ 231112 w 663192"/>
              <a:gd name="connsiteY0" fmla="*/ 15073 h 3099917"/>
              <a:gd name="connsiteX1" fmla="*/ 381838 w 663192"/>
              <a:gd name="connsiteY1" fmla="*/ 0 h 3099917"/>
              <a:gd name="connsiteX2" fmla="*/ 612950 w 663192"/>
              <a:gd name="connsiteY2" fmla="*/ 1492180 h 3099917"/>
              <a:gd name="connsiteX3" fmla="*/ 653143 w 663192"/>
              <a:gd name="connsiteY3" fmla="*/ 1788607 h 3099917"/>
              <a:gd name="connsiteX4" fmla="*/ 663192 w 663192"/>
              <a:gd name="connsiteY4" fmla="*/ 2145323 h 3099917"/>
              <a:gd name="connsiteX5" fmla="*/ 331596 w 663192"/>
              <a:gd name="connsiteY5" fmla="*/ 2979336 h 3099917"/>
              <a:gd name="connsiteX6" fmla="*/ 266282 w 663192"/>
              <a:gd name="connsiteY6" fmla="*/ 3099917 h 3099917"/>
              <a:gd name="connsiteX7" fmla="*/ 80387 w 663192"/>
              <a:gd name="connsiteY7" fmla="*/ 3034602 h 3099917"/>
              <a:gd name="connsiteX8" fmla="*/ 95460 w 663192"/>
              <a:gd name="connsiteY8" fmla="*/ 2989385 h 3099917"/>
              <a:gd name="connsiteX9" fmla="*/ 457200 w 663192"/>
              <a:gd name="connsiteY9" fmla="*/ 1969477 h 3099917"/>
              <a:gd name="connsiteX10" fmla="*/ 411983 w 663192"/>
              <a:gd name="connsiteY10" fmla="*/ 1416818 h 3099917"/>
              <a:gd name="connsiteX11" fmla="*/ 346669 w 663192"/>
              <a:gd name="connsiteY11" fmla="*/ 1110343 h 3099917"/>
              <a:gd name="connsiteX12" fmla="*/ 45218 w 663192"/>
              <a:gd name="connsiteY12" fmla="*/ 989763 h 3099917"/>
              <a:gd name="connsiteX13" fmla="*/ 0 w 663192"/>
              <a:gd name="connsiteY13" fmla="*/ 663191 h 3099917"/>
              <a:gd name="connsiteX14" fmla="*/ 266282 w 663192"/>
              <a:gd name="connsiteY14" fmla="*/ 527538 h 3099917"/>
              <a:gd name="connsiteX15" fmla="*/ 231112 w 663192"/>
              <a:gd name="connsiteY15" fmla="*/ 15073 h 309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3192" h="3099917">
                <a:moveTo>
                  <a:pt x="231112" y="15073"/>
                </a:moveTo>
                <a:lnTo>
                  <a:pt x="381838" y="0"/>
                </a:lnTo>
                <a:lnTo>
                  <a:pt x="612950" y="1492180"/>
                </a:lnTo>
                <a:lnTo>
                  <a:pt x="653143" y="1788607"/>
                </a:lnTo>
                <a:lnTo>
                  <a:pt x="663192" y="2145323"/>
                </a:lnTo>
                <a:lnTo>
                  <a:pt x="331596" y="2979336"/>
                </a:lnTo>
                <a:lnTo>
                  <a:pt x="266282" y="3099917"/>
                </a:lnTo>
                <a:lnTo>
                  <a:pt x="80387" y="3034602"/>
                </a:lnTo>
                <a:lnTo>
                  <a:pt x="95460" y="2989385"/>
                </a:lnTo>
                <a:lnTo>
                  <a:pt x="457200" y="1969477"/>
                </a:lnTo>
                <a:lnTo>
                  <a:pt x="411983" y="1416818"/>
                </a:lnTo>
                <a:lnTo>
                  <a:pt x="346669" y="1110343"/>
                </a:lnTo>
                <a:lnTo>
                  <a:pt x="45218" y="989763"/>
                </a:lnTo>
                <a:lnTo>
                  <a:pt x="0" y="663191"/>
                </a:lnTo>
                <a:lnTo>
                  <a:pt x="266282" y="527538"/>
                </a:lnTo>
                <a:lnTo>
                  <a:pt x="231112" y="15073"/>
                </a:lnTo>
                <a:close/>
              </a:path>
            </a:pathLst>
          </a:custGeom>
          <a:solidFill>
            <a:srgbClr val="FFFF00">
              <a:alpha val="15000"/>
            </a:srgbClr>
          </a:solidFill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51710" y="3786836"/>
            <a:ext cx="1719211" cy="1434311"/>
          </a:xfrm>
          <a:prstGeom prst="straightConnector1">
            <a:avLst/>
          </a:prstGeom>
          <a:ln w="63500">
            <a:solidFill>
              <a:srgbClr val="FFFF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02078" y="4183380"/>
            <a:ext cx="959104" cy="532675"/>
          </a:xfrm>
          <a:prstGeom prst="straightConnector1">
            <a:avLst/>
          </a:prstGeom>
          <a:ln w="63500">
            <a:solidFill>
              <a:srgbClr val="FFFF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403807" y="3786836"/>
            <a:ext cx="396543" cy="396543"/>
          </a:xfrm>
          <a:prstGeom prst="ellipse">
            <a:avLst/>
          </a:prstGeom>
          <a:solidFill>
            <a:srgbClr val="FFFF00">
              <a:alpha val="10000"/>
            </a:srgbClr>
          </a:solidFill>
          <a:ln w="635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7177" y="4228491"/>
            <a:ext cx="396543" cy="396543"/>
          </a:xfrm>
          <a:prstGeom prst="ellipse">
            <a:avLst/>
          </a:prstGeom>
          <a:solidFill>
            <a:srgbClr val="FFFF00">
              <a:alpha val="10000"/>
            </a:srgbClr>
          </a:solidFill>
          <a:ln w="635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3" t="47739" r="65047" b="26030"/>
          <a:stretch/>
        </p:blipFill>
        <p:spPr>
          <a:xfrm>
            <a:off x="0" y="-11430"/>
            <a:ext cx="12220750" cy="68694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505" y="2790200"/>
            <a:ext cx="2446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</a:rPr>
              <a:t>Add’l</a:t>
            </a:r>
            <a:r>
              <a:rPr lang="en-US" sz="2800" b="1" dirty="0">
                <a:solidFill>
                  <a:srgbClr val="FFFF00"/>
                </a:solidFill>
              </a:rPr>
              <a:t> Parking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40380" y="2388870"/>
            <a:ext cx="1965960" cy="66294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891720" y="2274250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08675" y="0"/>
            <a:ext cx="3165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Pedestrian Connection from Glass Lane and Beale Street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063328" y="742950"/>
            <a:ext cx="992352" cy="14433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925528" y="2083110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948708" y="742950"/>
            <a:ext cx="1106972" cy="1072932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834088" y="1727820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6885" y="5853440"/>
            <a:ext cx="5270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Pedestrian Connection from Fisher Avenue and Norris Street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5291102" y="5818592"/>
            <a:ext cx="2062578" cy="671405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152326" y="5808650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endCxn id="29" idx="6"/>
          </p:cNvCxnSpPr>
          <p:nvPr/>
        </p:nvCxnSpPr>
        <p:spPr>
          <a:xfrm flipV="1">
            <a:off x="5291102" y="5923270"/>
            <a:ext cx="3090464" cy="59260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262240" y="5703972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520574" y="2255200"/>
            <a:ext cx="888050" cy="888050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762" y="3755852"/>
            <a:ext cx="449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Pergola and Seating Area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943350" y="2967526"/>
            <a:ext cx="1645804" cy="1045855"/>
          </a:xfrm>
          <a:prstGeom prst="line">
            <a:avLst/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059435" y="5108377"/>
            <a:ext cx="449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Historic Markers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817620" y="4308247"/>
            <a:ext cx="2792571" cy="1046534"/>
          </a:xfrm>
          <a:prstGeom prst="line">
            <a:avLst/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580570" y="3674105"/>
            <a:ext cx="888050" cy="888050"/>
          </a:xfrm>
          <a:prstGeom prst="ellipse">
            <a:avLst/>
          </a:prstGeom>
          <a:noFill/>
          <a:ln w="539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515767" y="1907307"/>
            <a:ext cx="2413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Perimeter Landscaping</a:t>
            </a:r>
          </a:p>
        </p:txBody>
      </p:sp>
      <p:cxnSp>
        <p:nvCxnSpPr>
          <p:cNvPr id="52" name="Straight Connector 51"/>
          <p:cNvCxnSpPr>
            <a:stCxn id="53" idx="7"/>
          </p:cNvCxnSpPr>
          <p:nvPr/>
        </p:nvCxnSpPr>
        <p:spPr>
          <a:xfrm flipV="1">
            <a:off x="8383854" y="2388870"/>
            <a:ext cx="1078918" cy="1240213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8188185" y="3595512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689063" y="3038752"/>
            <a:ext cx="2413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Multi-Use Green</a:t>
            </a:r>
          </a:p>
        </p:txBody>
      </p:sp>
      <p:cxnSp>
        <p:nvCxnSpPr>
          <p:cNvPr id="59" name="Straight Connector 58"/>
          <p:cNvCxnSpPr>
            <a:stCxn id="60" idx="7"/>
          </p:cNvCxnSpPr>
          <p:nvPr/>
        </p:nvCxnSpPr>
        <p:spPr>
          <a:xfrm flipV="1">
            <a:off x="8557150" y="3520315"/>
            <a:ext cx="1078918" cy="1240213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8361481" y="4726957"/>
            <a:ext cx="229240" cy="229240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Forest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Up to 2 +/- ac.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Up to 1 +/- ac. Provided (On-site)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Balance Off-Site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Integrated Into Open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Buffer to Adjacent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Near Existing Trees/Forest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Potential Landscape Enhancements in Parks</a:t>
            </a:r>
          </a:p>
        </p:txBody>
      </p:sp>
      <p:sp>
        <p:nvSpPr>
          <p:cNvPr id="5" name="Oval 4"/>
          <p:cNvSpPr/>
          <p:nvPr/>
        </p:nvSpPr>
        <p:spPr>
          <a:xfrm rot="308844">
            <a:off x="3260149" y="1136001"/>
            <a:ext cx="2653990" cy="1191881"/>
          </a:xfrm>
          <a:prstGeom prst="ellipse">
            <a:avLst/>
          </a:prstGeom>
          <a:solidFill>
            <a:srgbClr val="FFFF00">
              <a:alpha val="35000"/>
            </a:srgbClr>
          </a:solidFill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0585" y="2857585"/>
            <a:ext cx="1208049" cy="807448"/>
          </a:xfrm>
          <a:prstGeom prst="ellipse">
            <a:avLst/>
          </a:prstGeom>
          <a:solidFill>
            <a:srgbClr val="FFFF00">
              <a:alpha val="35000"/>
            </a:srgbClr>
          </a:solidFill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591370">
            <a:off x="2430860" y="2586495"/>
            <a:ext cx="542693" cy="1122555"/>
          </a:xfrm>
          <a:prstGeom prst="ellipse">
            <a:avLst/>
          </a:prstGeom>
          <a:solidFill>
            <a:srgbClr val="FFFF00">
              <a:alpha val="35000"/>
            </a:srgbClr>
          </a:solidFill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Pedestrian Greenways and Connectivity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Beall to John Poole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Fisher to John Poole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Fisher to Glass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Norris to John Poole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Glass to John Poole House</a:t>
            </a:r>
          </a:p>
        </p:txBody>
      </p:sp>
      <p:sp>
        <p:nvSpPr>
          <p:cNvPr id="5" name="Freeform 4"/>
          <p:cNvSpPr/>
          <p:nvPr/>
        </p:nvSpPr>
        <p:spPr>
          <a:xfrm>
            <a:off x="2364059" y="3813717"/>
            <a:ext cx="4070195" cy="814039"/>
          </a:xfrm>
          <a:custGeom>
            <a:avLst/>
            <a:gdLst>
              <a:gd name="connsiteX0" fmla="*/ 4070195 w 4070195"/>
              <a:gd name="connsiteY0" fmla="*/ 814039 h 814039"/>
              <a:gd name="connsiteX1" fmla="*/ 3746809 w 4070195"/>
              <a:gd name="connsiteY1" fmla="*/ 735981 h 814039"/>
              <a:gd name="connsiteX2" fmla="*/ 3512634 w 4070195"/>
              <a:gd name="connsiteY2" fmla="*/ 624468 h 814039"/>
              <a:gd name="connsiteX3" fmla="*/ 3233853 w 4070195"/>
              <a:gd name="connsiteY3" fmla="*/ 557561 h 814039"/>
              <a:gd name="connsiteX4" fmla="*/ 2877014 w 4070195"/>
              <a:gd name="connsiteY4" fmla="*/ 479503 h 814039"/>
              <a:gd name="connsiteX5" fmla="*/ 2587082 w 4070195"/>
              <a:gd name="connsiteY5" fmla="*/ 401444 h 814039"/>
              <a:gd name="connsiteX6" fmla="*/ 2286000 w 4070195"/>
              <a:gd name="connsiteY6" fmla="*/ 334537 h 814039"/>
              <a:gd name="connsiteX7" fmla="*/ 2007219 w 4070195"/>
              <a:gd name="connsiteY7" fmla="*/ 223024 h 814039"/>
              <a:gd name="connsiteX8" fmla="*/ 1761892 w 4070195"/>
              <a:gd name="connsiteY8" fmla="*/ 111512 h 814039"/>
              <a:gd name="connsiteX9" fmla="*/ 1661531 w 4070195"/>
              <a:gd name="connsiteY9" fmla="*/ 78059 h 814039"/>
              <a:gd name="connsiteX10" fmla="*/ 1605775 w 4070195"/>
              <a:gd name="connsiteY10" fmla="*/ 66907 h 814039"/>
              <a:gd name="connsiteX11" fmla="*/ 1471961 w 4070195"/>
              <a:gd name="connsiteY11" fmla="*/ 55756 h 814039"/>
              <a:gd name="connsiteX12" fmla="*/ 1248936 w 4070195"/>
              <a:gd name="connsiteY12" fmla="*/ 0 h 814039"/>
              <a:gd name="connsiteX13" fmla="*/ 959004 w 4070195"/>
              <a:gd name="connsiteY13" fmla="*/ 22303 h 814039"/>
              <a:gd name="connsiteX14" fmla="*/ 724829 w 4070195"/>
              <a:gd name="connsiteY14" fmla="*/ 78059 h 814039"/>
              <a:gd name="connsiteX15" fmla="*/ 367990 w 4070195"/>
              <a:gd name="connsiteY15" fmla="*/ 111512 h 814039"/>
              <a:gd name="connsiteX16" fmla="*/ 223024 w 4070195"/>
              <a:gd name="connsiteY16" fmla="*/ 167268 h 814039"/>
              <a:gd name="connsiteX17" fmla="*/ 0 w 4070195"/>
              <a:gd name="connsiteY17" fmla="*/ 144966 h 81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70195" h="814039">
                <a:moveTo>
                  <a:pt x="4070195" y="814039"/>
                </a:moveTo>
                <a:lnTo>
                  <a:pt x="3746809" y="735981"/>
                </a:lnTo>
                <a:lnTo>
                  <a:pt x="3512634" y="624468"/>
                </a:lnTo>
                <a:lnTo>
                  <a:pt x="3233853" y="557561"/>
                </a:lnTo>
                <a:lnTo>
                  <a:pt x="2877014" y="479503"/>
                </a:lnTo>
                <a:lnTo>
                  <a:pt x="2587082" y="401444"/>
                </a:lnTo>
                <a:lnTo>
                  <a:pt x="2286000" y="334537"/>
                </a:lnTo>
                <a:lnTo>
                  <a:pt x="2007219" y="223024"/>
                </a:lnTo>
                <a:lnTo>
                  <a:pt x="1761892" y="111512"/>
                </a:lnTo>
                <a:cubicBezTo>
                  <a:pt x="1728438" y="100361"/>
                  <a:pt x="1695437" y="87747"/>
                  <a:pt x="1661531" y="78059"/>
                </a:cubicBezTo>
                <a:cubicBezTo>
                  <a:pt x="1643307" y="72852"/>
                  <a:pt x="1605775" y="66907"/>
                  <a:pt x="1605775" y="66907"/>
                </a:cubicBezTo>
                <a:lnTo>
                  <a:pt x="1471961" y="55756"/>
                </a:lnTo>
                <a:lnTo>
                  <a:pt x="1248936" y="0"/>
                </a:lnTo>
                <a:lnTo>
                  <a:pt x="959004" y="22303"/>
                </a:lnTo>
                <a:lnTo>
                  <a:pt x="724829" y="78059"/>
                </a:lnTo>
                <a:lnTo>
                  <a:pt x="367990" y="111512"/>
                </a:lnTo>
                <a:lnTo>
                  <a:pt x="223024" y="167268"/>
                </a:lnTo>
                <a:lnTo>
                  <a:pt x="0" y="144966"/>
                </a:lnTo>
              </a:path>
            </a:pathLst>
          </a:custGeom>
          <a:noFill/>
          <a:ln w="698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531005" y="2531327"/>
            <a:ext cx="367990" cy="3033132"/>
          </a:xfrm>
          <a:custGeom>
            <a:avLst/>
            <a:gdLst>
              <a:gd name="connsiteX0" fmla="*/ 0 w 367990"/>
              <a:gd name="connsiteY0" fmla="*/ 3033132 h 3033132"/>
              <a:gd name="connsiteX1" fmla="*/ 234175 w 367990"/>
              <a:gd name="connsiteY1" fmla="*/ 2453268 h 3033132"/>
              <a:gd name="connsiteX2" fmla="*/ 345688 w 367990"/>
              <a:gd name="connsiteY2" fmla="*/ 2152185 h 3033132"/>
              <a:gd name="connsiteX3" fmla="*/ 345688 w 367990"/>
              <a:gd name="connsiteY3" fmla="*/ 2040673 h 3033132"/>
              <a:gd name="connsiteX4" fmla="*/ 367990 w 367990"/>
              <a:gd name="connsiteY4" fmla="*/ 1839951 h 3033132"/>
              <a:gd name="connsiteX5" fmla="*/ 323385 w 367990"/>
              <a:gd name="connsiteY5" fmla="*/ 1460810 h 3033132"/>
              <a:gd name="connsiteX6" fmla="*/ 267629 w 367990"/>
              <a:gd name="connsiteY6" fmla="*/ 947853 h 3033132"/>
              <a:gd name="connsiteX7" fmla="*/ 289932 w 367990"/>
              <a:gd name="connsiteY7" fmla="*/ 713678 h 3033132"/>
              <a:gd name="connsiteX8" fmla="*/ 211873 w 367990"/>
              <a:gd name="connsiteY8" fmla="*/ 579863 h 3033132"/>
              <a:gd name="connsiteX9" fmla="*/ 156117 w 367990"/>
              <a:gd name="connsiteY9" fmla="*/ 434897 h 3033132"/>
              <a:gd name="connsiteX10" fmla="*/ 122663 w 367990"/>
              <a:gd name="connsiteY10" fmla="*/ 345688 h 3033132"/>
              <a:gd name="connsiteX11" fmla="*/ 78058 w 367990"/>
              <a:gd name="connsiteY11" fmla="*/ 0 h 303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90" h="3033132">
                <a:moveTo>
                  <a:pt x="0" y="3033132"/>
                </a:moveTo>
                <a:lnTo>
                  <a:pt x="234175" y="2453268"/>
                </a:lnTo>
                <a:lnTo>
                  <a:pt x="345688" y="2152185"/>
                </a:lnTo>
                <a:lnTo>
                  <a:pt x="345688" y="2040673"/>
                </a:lnTo>
                <a:lnTo>
                  <a:pt x="367990" y="1839951"/>
                </a:lnTo>
                <a:lnTo>
                  <a:pt x="323385" y="1460810"/>
                </a:lnTo>
                <a:lnTo>
                  <a:pt x="267629" y="947853"/>
                </a:lnTo>
                <a:lnTo>
                  <a:pt x="289932" y="713678"/>
                </a:lnTo>
                <a:lnTo>
                  <a:pt x="211873" y="579863"/>
                </a:lnTo>
                <a:lnTo>
                  <a:pt x="156117" y="434897"/>
                </a:lnTo>
                <a:lnTo>
                  <a:pt x="122663" y="345688"/>
                </a:lnTo>
                <a:lnTo>
                  <a:pt x="78058" y="0"/>
                </a:lnTo>
              </a:path>
            </a:pathLst>
          </a:custGeom>
          <a:noFill/>
          <a:ln w="698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87083" y="4739268"/>
            <a:ext cx="468351" cy="1583473"/>
          </a:xfrm>
          <a:custGeom>
            <a:avLst/>
            <a:gdLst>
              <a:gd name="connsiteX0" fmla="*/ 0 w 468351"/>
              <a:gd name="connsiteY0" fmla="*/ 1583473 h 1583473"/>
              <a:gd name="connsiteX1" fmla="*/ 256478 w 468351"/>
              <a:gd name="connsiteY1" fmla="*/ 724830 h 1583473"/>
              <a:gd name="connsiteX2" fmla="*/ 457200 w 468351"/>
              <a:gd name="connsiteY2" fmla="*/ 278781 h 1583473"/>
              <a:gd name="connsiteX3" fmla="*/ 468351 w 468351"/>
              <a:gd name="connsiteY3" fmla="*/ 0 h 158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351" h="1583473">
                <a:moveTo>
                  <a:pt x="0" y="1583473"/>
                </a:moveTo>
                <a:lnTo>
                  <a:pt x="256478" y="724830"/>
                </a:lnTo>
                <a:lnTo>
                  <a:pt x="457200" y="278781"/>
                </a:lnTo>
                <a:lnTo>
                  <a:pt x="468351" y="0"/>
                </a:lnTo>
              </a:path>
            </a:pathLst>
          </a:custGeom>
          <a:noFill/>
          <a:ln w="698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95033" y="3996267"/>
            <a:ext cx="3433234" cy="1786466"/>
          </a:xfrm>
          <a:custGeom>
            <a:avLst/>
            <a:gdLst>
              <a:gd name="connsiteX0" fmla="*/ 3433234 w 3433234"/>
              <a:gd name="connsiteY0" fmla="*/ 1786466 h 1786466"/>
              <a:gd name="connsiteX1" fmla="*/ 3259667 w 3433234"/>
              <a:gd name="connsiteY1" fmla="*/ 1739900 h 1786466"/>
              <a:gd name="connsiteX2" fmla="*/ 3204634 w 3433234"/>
              <a:gd name="connsiteY2" fmla="*/ 1714500 h 1786466"/>
              <a:gd name="connsiteX3" fmla="*/ 3191934 w 3433234"/>
              <a:gd name="connsiteY3" fmla="*/ 1659466 h 1786466"/>
              <a:gd name="connsiteX4" fmla="*/ 3166534 w 3433234"/>
              <a:gd name="connsiteY4" fmla="*/ 1625600 h 1786466"/>
              <a:gd name="connsiteX5" fmla="*/ 3166534 w 3433234"/>
              <a:gd name="connsiteY5" fmla="*/ 1625600 h 1786466"/>
              <a:gd name="connsiteX6" fmla="*/ 3048000 w 3433234"/>
              <a:gd name="connsiteY6" fmla="*/ 1562100 h 1786466"/>
              <a:gd name="connsiteX7" fmla="*/ 3009900 w 3433234"/>
              <a:gd name="connsiteY7" fmla="*/ 1549400 h 1786466"/>
              <a:gd name="connsiteX8" fmla="*/ 2950634 w 3433234"/>
              <a:gd name="connsiteY8" fmla="*/ 1583266 h 1786466"/>
              <a:gd name="connsiteX9" fmla="*/ 2904067 w 3433234"/>
              <a:gd name="connsiteY9" fmla="*/ 1608666 h 1786466"/>
              <a:gd name="connsiteX10" fmla="*/ 2861734 w 3433234"/>
              <a:gd name="connsiteY10" fmla="*/ 1600200 h 1786466"/>
              <a:gd name="connsiteX11" fmla="*/ 2658534 w 3433234"/>
              <a:gd name="connsiteY11" fmla="*/ 1549400 h 1786466"/>
              <a:gd name="connsiteX12" fmla="*/ 651934 w 3433234"/>
              <a:gd name="connsiteY12" fmla="*/ 846666 h 1786466"/>
              <a:gd name="connsiteX13" fmla="*/ 558800 w 3433234"/>
              <a:gd name="connsiteY13" fmla="*/ 804333 h 1786466"/>
              <a:gd name="connsiteX14" fmla="*/ 516467 w 3433234"/>
              <a:gd name="connsiteY14" fmla="*/ 766233 h 1786466"/>
              <a:gd name="connsiteX15" fmla="*/ 486834 w 3433234"/>
              <a:gd name="connsiteY15" fmla="*/ 711200 h 1786466"/>
              <a:gd name="connsiteX16" fmla="*/ 448734 w 3433234"/>
              <a:gd name="connsiteY16" fmla="*/ 651933 h 1786466"/>
              <a:gd name="connsiteX17" fmla="*/ 436034 w 3433234"/>
              <a:gd name="connsiteY17" fmla="*/ 588433 h 1786466"/>
              <a:gd name="connsiteX18" fmla="*/ 414867 w 3433234"/>
              <a:gd name="connsiteY18" fmla="*/ 482600 h 1786466"/>
              <a:gd name="connsiteX19" fmla="*/ 359834 w 3433234"/>
              <a:gd name="connsiteY19" fmla="*/ 402166 h 1786466"/>
              <a:gd name="connsiteX20" fmla="*/ 313267 w 3433234"/>
              <a:gd name="connsiteY20" fmla="*/ 309033 h 1786466"/>
              <a:gd name="connsiteX21" fmla="*/ 182034 w 3433234"/>
              <a:gd name="connsiteY21" fmla="*/ 228600 h 1786466"/>
              <a:gd name="connsiteX22" fmla="*/ 114300 w 3433234"/>
              <a:gd name="connsiteY22" fmla="*/ 152400 h 1786466"/>
              <a:gd name="connsiteX23" fmla="*/ 42334 w 3433234"/>
              <a:gd name="connsiteY23" fmla="*/ 63500 h 1786466"/>
              <a:gd name="connsiteX24" fmla="*/ 0 w 3433234"/>
              <a:gd name="connsiteY24" fmla="*/ 0 h 17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33234" h="1786466">
                <a:moveTo>
                  <a:pt x="3433234" y="1786466"/>
                </a:moveTo>
                <a:lnTo>
                  <a:pt x="3259667" y="1739900"/>
                </a:lnTo>
                <a:lnTo>
                  <a:pt x="3204634" y="1714500"/>
                </a:lnTo>
                <a:lnTo>
                  <a:pt x="3191934" y="1659466"/>
                </a:lnTo>
                <a:lnTo>
                  <a:pt x="3166534" y="1625600"/>
                </a:lnTo>
                <a:lnTo>
                  <a:pt x="3166534" y="1625600"/>
                </a:lnTo>
                <a:lnTo>
                  <a:pt x="3048000" y="1562100"/>
                </a:lnTo>
                <a:lnTo>
                  <a:pt x="3009900" y="1549400"/>
                </a:lnTo>
                <a:lnTo>
                  <a:pt x="2950634" y="1583266"/>
                </a:lnTo>
                <a:lnTo>
                  <a:pt x="2904067" y="1608666"/>
                </a:lnTo>
                <a:cubicBezTo>
                  <a:pt x="2864590" y="1599894"/>
                  <a:pt x="2878977" y="1600200"/>
                  <a:pt x="2861734" y="1600200"/>
                </a:cubicBezTo>
                <a:lnTo>
                  <a:pt x="2658534" y="1549400"/>
                </a:lnTo>
                <a:lnTo>
                  <a:pt x="651934" y="846666"/>
                </a:lnTo>
                <a:lnTo>
                  <a:pt x="558800" y="804333"/>
                </a:lnTo>
                <a:lnTo>
                  <a:pt x="516467" y="766233"/>
                </a:lnTo>
                <a:lnTo>
                  <a:pt x="486834" y="711200"/>
                </a:lnTo>
                <a:lnTo>
                  <a:pt x="448734" y="651933"/>
                </a:lnTo>
                <a:lnTo>
                  <a:pt x="436034" y="588433"/>
                </a:lnTo>
                <a:lnTo>
                  <a:pt x="414867" y="482600"/>
                </a:lnTo>
                <a:lnTo>
                  <a:pt x="359834" y="402166"/>
                </a:lnTo>
                <a:lnTo>
                  <a:pt x="313267" y="309033"/>
                </a:lnTo>
                <a:lnTo>
                  <a:pt x="182034" y="228600"/>
                </a:lnTo>
                <a:lnTo>
                  <a:pt x="114300" y="152400"/>
                </a:lnTo>
                <a:lnTo>
                  <a:pt x="42334" y="63500"/>
                </a:lnTo>
                <a:lnTo>
                  <a:pt x="0" y="0"/>
                </a:lnTo>
              </a:path>
            </a:pathLst>
          </a:custGeom>
          <a:noFill/>
          <a:ln w="698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97530" y="2377440"/>
            <a:ext cx="2377440" cy="1474470"/>
          </a:xfrm>
          <a:custGeom>
            <a:avLst/>
            <a:gdLst>
              <a:gd name="connsiteX0" fmla="*/ 2377440 w 2377440"/>
              <a:gd name="connsiteY0" fmla="*/ 102870 h 1474470"/>
              <a:gd name="connsiteX1" fmla="*/ 1965960 w 2377440"/>
              <a:gd name="connsiteY1" fmla="*/ 102870 h 1474470"/>
              <a:gd name="connsiteX2" fmla="*/ 594360 w 2377440"/>
              <a:gd name="connsiteY2" fmla="*/ 0 h 1474470"/>
              <a:gd name="connsiteX3" fmla="*/ 422910 w 2377440"/>
              <a:gd name="connsiteY3" fmla="*/ 182880 h 1474470"/>
              <a:gd name="connsiteX4" fmla="*/ 137160 w 2377440"/>
              <a:gd name="connsiteY4" fmla="*/ 537210 h 1474470"/>
              <a:gd name="connsiteX5" fmla="*/ 0 w 2377440"/>
              <a:gd name="connsiteY5" fmla="*/ 1474470 h 147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7440" h="1474470">
                <a:moveTo>
                  <a:pt x="2377440" y="102870"/>
                </a:moveTo>
                <a:lnTo>
                  <a:pt x="1965960" y="102870"/>
                </a:lnTo>
                <a:lnTo>
                  <a:pt x="594360" y="0"/>
                </a:lnTo>
                <a:lnTo>
                  <a:pt x="422910" y="182880"/>
                </a:lnTo>
                <a:lnTo>
                  <a:pt x="137160" y="537210"/>
                </a:lnTo>
                <a:lnTo>
                  <a:pt x="0" y="1474470"/>
                </a:lnTo>
              </a:path>
            </a:pathLst>
          </a:custGeom>
          <a:noFill/>
          <a:ln w="698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28950" y="3509010"/>
            <a:ext cx="1085850" cy="1085850"/>
          </a:xfrm>
          <a:prstGeom prst="ellipse">
            <a:avLst/>
          </a:prstGeom>
          <a:noFill/>
          <a:ln w="98425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69680" y="377190"/>
            <a:ext cx="3322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Willard House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Retained and Enhanced with Landscaping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Compliments Park and Home</a:t>
            </a:r>
          </a:p>
        </p:txBody>
      </p:sp>
    </p:spTree>
    <p:extLst>
      <p:ext uri="{BB962C8B-B14F-4D97-AF65-F5344CB8AC3E}">
        <p14:creationId xmlns:p14="http://schemas.microsoft.com/office/powerpoint/2010/main" val="23298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98229" y="0"/>
            <a:ext cx="34937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69680" y="377190"/>
            <a:ext cx="33223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+mj-lt"/>
              </a:rPr>
              <a:t>Fisher and Fyffe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Fisher Improvements Per Master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Fisher Dedication and Widening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Streetscape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Homes Facing Each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25’ Front Setback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10’ Side Setback</a:t>
            </a:r>
          </a:p>
        </p:txBody>
      </p:sp>
    </p:spTree>
    <p:extLst>
      <p:ext uri="{BB962C8B-B14F-4D97-AF65-F5344CB8AC3E}">
        <p14:creationId xmlns:p14="http://schemas.microsoft.com/office/powerpoint/2010/main" val="28599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3932</TotalTime>
  <Words>338</Words>
  <Application>Microsoft Office PowerPoint</Application>
  <PresentationFormat>Widescreen</PresentationFormat>
  <Paragraphs>119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Willshire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Darell Yost</cp:lastModifiedBy>
  <cp:revision>54</cp:revision>
  <cp:lastPrinted>2017-06-14T16:28:00Z</cp:lastPrinted>
  <dcterms:created xsi:type="dcterms:W3CDTF">2017-01-16T21:16:32Z</dcterms:created>
  <dcterms:modified xsi:type="dcterms:W3CDTF">2017-06-15T12:22:28Z</dcterms:modified>
</cp:coreProperties>
</file>