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3.xml" ContentType="application/vnd.openxmlformats-officedocument.presentationml.notesSlide+xml"/>
  <Override PartName="/ppt/ink/ink26.xml" ContentType="application/inkml+xml"/>
  <Override PartName="/ppt/notesSlides/notesSlide4.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80" r:id="rId6"/>
    <p:sldId id="260" r:id="rId7"/>
    <p:sldId id="261" r:id="rId8"/>
    <p:sldId id="262" r:id="rId9"/>
    <p:sldId id="263" r:id="rId10"/>
    <p:sldId id="264" r:id="rId11"/>
    <p:sldId id="265" r:id="rId12"/>
    <p:sldId id="266" r:id="rId13"/>
    <p:sldId id="278" r:id="rId14"/>
    <p:sldId id="271" r:id="rId15"/>
    <p:sldId id="276" r:id="rId16"/>
    <p:sldId id="272" r:id="rId17"/>
    <p:sldId id="274" r:id="rId18"/>
    <p:sldId id="273" r:id="rId19"/>
    <p:sldId id="275" r:id="rId20"/>
    <p:sldId id="282" r:id="rId21"/>
    <p:sldId id="270" r:id="rId22"/>
    <p:sldId id="268" r:id="rId23"/>
  </p:sldIdLst>
  <p:sldSz cx="18288000" cy="10287000"/>
  <p:notesSz cx="6858000" cy="9144000"/>
  <p:embeddedFontLst>
    <p:embeddedFont>
      <p:font typeface="Bebas Neue" panose="020B0606020202050201" pitchFamily="34" charset="0"/>
      <p:regular r:id="rId25"/>
    </p:embeddedFont>
    <p:embeddedFont>
      <p:font typeface="Calibri" panose="020F0502020204030204" pitchFamily="34" charset="0"/>
      <p:regular r:id="rId26"/>
      <p:bold r:id="rId27"/>
      <p:italic r:id="rId28"/>
      <p:boldItalic r:id="rId29"/>
    </p:embeddedFont>
    <p:embeddedFont>
      <p:font typeface="Canva Sans" panose="020B0604020202020204" charset="0"/>
      <p:regular r:id="rId30"/>
    </p:embeddedFont>
    <p:embeddedFont>
      <p:font typeface="Inter" panose="020B0604020202020204" charset="0"/>
      <p:regular r:id="rId31"/>
    </p:embeddedFont>
    <p:embeddedFont>
      <p:font typeface="Inter Bold" panose="020B0604020202020204" charset="0"/>
      <p:regular r:id="rId32"/>
    </p:embeddedFont>
    <p:embeddedFont>
      <p:font typeface="Muli Bold" panose="020B0604020202020204" charset="0"/>
      <p:regular r:id="rId33"/>
    </p:embeddedFont>
    <p:embeddedFont>
      <p:font typeface="Muli Heavy"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085679"/>
    <a:srgbClr val="A6A49A"/>
    <a:srgbClr val="A6A49C"/>
    <a:srgbClr val="A9B1A9"/>
    <a:srgbClr val="B8C4BA"/>
    <a:srgbClr val="8C948C"/>
    <a:srgbClr val="959D95"/>
    <a:srgbClr val="9DA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6E943-E18F-4438-AB7B-A57B99D22C81}" v="49" dt="2023-10-15T13:51:41.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72" y="51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dova, Maricela" userId="7e42bfd5-11b4-4e27-8f35-4f2134f72246" providerId="ADAL" clId="{34962260-635E-41F6-A277-26919ABC9756}"/>
    <pc:docChg chg="modSld">
      <pc:chgData name="Cordova, Maricela" userId="7e42bfd5-11b4-4e27-8f35-4f2134f72246" providerId="ADAL" clId="{34962260-635E-41F6-A277-26919ABC9756}" dt="2023-10-13T18:30:38.669" v="1" actId="20577"/>
      <pc:docMkLst>
        <pc:docMk/>
      </pc:docMkLst>
      <pc:sldChg chg="modSp mod">
        <pc:chgData name="Cordova, Maricela" userId="7e42bfd5-11b4-4e27-8f35-4f2134f72246" providerId="ADAL" clId="{34962260-635E-41F6-A277-26919ABC9756}" dt="2023-10-13T18:29:00.286" v="0" actId="20577"/>
        <pc:sldMkLst>
          <pc:docMk/>
          <pc:sldMk cId="2784399375" sldId="278"/>
        </pc:sldMkLst>
        <pc:spChg chg="mod">
          <ac:chgData name="Cordova, Maricela" userId="7e42bfd5-11b4-4e27-8f35-4f2134f72246" providerId="ADAL" clId="{34962260-635E-41F6-A277-26919ABC9756}" dt="2023-10-13T18:29:00.286" v="0" actId="20577"/>
          <ac:spMkLst>
            <pc:docMk/>
            <pc:sldMk cId="2784399375" sldId="278"/>
            <ac:spMk id="34" creationId="{00000000-0000-0000-0000-000000000000}"/>
          </ac:spMkLst>
        </pc:spChg>
      </pc:sldChg>
      <pc:sldChg chg="modSp mod">
        <pc:chgData name="Cordova, Maricela" userId="7e42bfd5-11b4-4e27-8f35-4f2134f72246" providerId="ADAL" clId="{34962260-635E-41F6-A277-26919ABC9756}" dt="2023-10-13T18:30:38.669" v="1" actId="20577"/>
        <pc:sldMkLst>
          <pc:docMk/>
          <pc:sldMk cId="381894072" sldId="282"/>
        </pc:sldMkLst>
        <pc:spChg chg="mod">
          <ac:chgData name="Cordova, Maricela" userId="7e42bfd5-11b4-4e27-8f35-4f2134f72246" providerId="ADAL" clId="{34962260-635E-41F6-A277-26919ABC9756}" dt="2023-10-13T18:30:38.669" v="1" actId="20577"/>
          <ac:spMkLst>
            <pc:docMk/>
            <pc:sldMk cId="381894072" sldId="282"/>
            <ac:spMk id="13" creationId="{00000000-0000-0000-0000-000000000000}"/>
          </ac:spMkLst>
        </pc:spChg>
      </pc:sldChg>
    </pc:docChg>
  </pc:docChgLst>
  <pc:docChgLst>
    <pc:chgData name="Wolanin, Emil" userId="S::wolane@montgomerycountymd.gov::72d5b73e-a209-4df4-8af9-d934f60c0f1d" providerId="AD" clId="Web-{65917CF9-1273-EBA4-E6C4-E4DC83CA1069}"/>
    <pc:docChg chg="modSld">
      <pc:chgData name="Wolanin, Emil" userId="S::wolane@montgomerycountymd.gov::72d5b73e-a209-4df4-8af9-d934f60c0f1d" providerId="AD" clId="Web-{65917CF9-1273-EBA4-E6C4-E4DC83CA1069}" dt="2023-10-04T20:19:04.696" v="430"/>
      <pc:docMkLst>
        <pc:docMk/>
      </pc:docMkLst>
      <pc:sldChg chg="modNotes">
        <pc:chgData name="Wolanin, Emil" userId="S::wolane@montgomerycountymd.gov::72d5b73e-a209-4df4-8af9-d934f60c0f1d" providerId="AD" clId="Web-{65917CF9-1273-EBA4-E6C4-E4DC83CA1069}" dt="2023-10-04T20:10:37.784" v="35"/>
        <pc:sldMkLst>
          <pc:docMk/>
          <pc:sldMk cId="0" sldId="259"/>
        </pc:sldMkLst>
      </pc:sldChg>
      <pc:sldChg chg="modNotes">
        <pc:chgData name="Wolanin, Emil" userId="S::wolane@montgomerycountymd.gov::72d5b73e-a209-4df4-8af9-d934f60c0f1d" providerId="AD" clId="Web-{65917CF9-1273-EBA4-E6C4-E4DC83CA1069}" dt="2023-10-04T20:10:48.049" v="62"/>
        <pc:sldMkLst>
          <pc:docMk/>
          <pc:sldMk cId="0" sldId="260"/>
        </pc:sldMkLst>
      </pc:sldChg>
      <pc:sldChg chg="modNotes">
        <pc:chgData name="Wolanin, Emil" userId="S::wolane@montgomerycountymd.gov::72d5b73e-a209-4df4-8af9-d934f60c0f1d" providerId="AD" clId="Web-{65917CF9-1273-EBA4-E6C4-E4DC83CA1069}" dt="2023-10-04T20:13:14.223" v="139"/>
        <pc:sldMkLst>
          <pc:docMk/>
          <pc:sldMk cId="0" sldId="261"/>
        </pc:sldMkLst>
      </pc:sldChg>
      <pc:sldChg chg="modNotes">
        <pc:chgData name="Wolanin, Emil" userId="S::wolane@montgomerycountymd.gov::72d5b73e-a209-4df4-8af9-d934f60c0f1d" providerId="AD" clId="Web-{65917CF9-1273-EBA4-E6C4-E4DC83CA1069}" dt="2023-10-04T20:13:34.567" v="145"/>
        <pc:sldMkLst>
          <pc:docMk/>
          <pc:sldMk cId="0" sldId="262"/>
        </pc:sldMkLst>
      </pc:sldChg>
      <pc:sldChg chg="modNotes">
        <pc:chgData name="Wolanin, Emil" userId="S::wolane@montgomerycountymd.gov::72d5b73e-a209-4df4-8af9-d934f60c0f1d" providerId="AD" clId="Web-{65917CF9-1273-EBA4-E6C4-E4DC83CA1069}" dt="2023-10-04T20:17:26.648" v="328"/>
        <pc:sldMkLst>
          <pc:docMk/>
          <pc:sldMk cId="0" sldId="263"/>
        </pc:sldMkLst>
      </pc:sldChg>
      <pc:sldChg chg="modNotes">
        <pc:chgData name="Wolanin, Emil" userId="S::wolane@montgomerycountymd.gov::72d5b73e-a209-4df4-8af9-d934f60c0f1d" providerId="AD" clId="Web-{65917CF9-1273-EBA4-E6C4-E4DC83CA1069}" dt="2023-10-04T20:19:04.696" v="430"/>
        <pc:sldMkLst>
          <pc:docMk/>
          <pc:sldMk cId="0" sldId="267"/>
        </pc:sldMkLst>
      </pc:sldChg>
    </pc:docChg>
  </pc:docChgLst>
  <pc:docChgLst>
    <pc:chgData name="Conklin, Christopher" userId="c79dbf79-6d87-4f5e-8cf3-beb06e2796a7" providerId="ADAL" clId="{62E6E943-E18F-4438-AB7B-A57B99D22C81}"/>
    <pc:docChg chg="undo custSel addSld delSld modSld sldOrd">
      <pc:chgData name="Conklin, Christopher" userId="c79dbf79-6d87-4f5e-8cf3-beb06e2796a7" providerId="ADAL" clId="{62E6E943-E18F-4438-AB7B-A57B99D22C81}" dt="2023-10-15T14:12:48.128" v="1538" actId="1038"/>
      <pc:docMkLst>
        <pc:docMk/>
      </pc:docMkLst>
      <pc:sldChg chg="modSp mod">
        <pc:chgData name="Conklin, Christopher" userId="c79dbf79-6d87-4f5e-8cf3-beb06e2796a7" providerId="ADAL" clId="{62E6E943-E18F-4438-AB7B-A57B99D22C81}" dt="2023-10-15T13:54:31.980" v="1120" actId="1076"/>
        <pc:sldMkLst>
          <pc:docMk/>
          <pc:sldMk cId="0" sldId="261"/>
        </pc:sldMkLst>
        <pc:spChg chg="mod">
          <ac:chgData name="Conklin, Christopher" userId="c79dbf79-6d87-4f5e-8cf3-beb06e2796a7" providerId="ADAL" clId="{62E6E943-E18F-4438-AB7B-A57B99D22C81}" dt="2023-10-15T13:54:31.980" v="1120" actId="1076"/>
          <ac:spMkLst>
            <pc:docMk/>
            <pc:sldMk cId="0" sldId="261"/>
            <ac:spMk id="15" creationId="{EB28462F-D03E-F274-708A-0E3FA227BDC5}"/>
          </ac:spMkLst>
        </pc:spChg>
      </pc:sldChg>
      <pc:sldChg chg="addSp modSp mod">
        <pc:chgData name="Conklin, Christopher" userId="c79dbf79-6d87-4f5e-8cf3-beb06e2796a7" providerId="ADAL" clId="{62E6E943-E18F-4438-AB7B-A57B99D22C81}" dt="2023-10-13T15:59:45.249" v="98" actId="20577"/>
        <pc:sldMkLst>
          <pc:docMk/>
          <pc:sldMk cId="0" sldId="262"/>
        </pc:sldMkLst>
        <pc:spChg chg="mod">
          <ac:chgData name="Conklin, Christopher" userId="c79dbf79-6d87-4f5e-8cf3-beb06e2796a7" providerId="ADAL" clId="{62E6E943-E18F-4438-AB7B-A57B99D22C81}" dt="2023-10-13T15:58:34.297" v="50" actId="1076"/>
          <ac:spMkLst>
            <pc:docMk/>
            <pc:sldMk cId="0" sldId="262"/>
            <ac:spMk id="7" creationId="{00000000-0000-0000-0000-000000000000}"/>
          </ac:spMkLst>
        </pc:spChg>
        <pc:spChg chg="mod">
          <ac:chgData name="Conklin, Christopher" userId="c79dbf79-6d87-4f5e-8cf3-beb06e2796a7" providerId="ADAL" clId="{62E6E943-E18F-4438-AB7B-A57B99D22C81}" dt="2023-10-13T15:58:41.633" v="52" actId="1076"/>
          <ac:spMkLst>
            <pc:docMk/>
            <pc:sldMk cId="0" sldId="262"/>
            <ac:spMk id="8" creationId="{00000000-0000-0000-0000-000000000000}"/>
          </ac:spMkLst>
        </pc:spChg>
        <pc:spChg chg="mod">
          <ac:chgData name="Conklin, Christopher" userId="c79dbf79-6d87-4f5e-8cf3-beb06e2796a7" providerId="ADAL" clId="{62E6E943-E18F-4438-AB7B-A57B99D22C81}" dt="2023-10-13T15:58:51.156" v="54" actId="1076"/>
          <ac:spMkLst>
            <pc:docMk/>
            <pc:sldMk cId="0" sldId="262"/>
            <ac:spMk id="9" creationId="{00000000-0000-0000-0000-000000000000}"/>
          </ac:spMkLst>
        </pc:spChg>
        <pc:spChg chg="mod">
          <ac:chgData name="Conklin, Christopher" userId="c79dbf79-6d87-4f5e-8cf3-beb06e2796a7" providerId="ADAL" clId="{62E6E943-E18F-4438-AB7B-A57B99D22C81}" dt="2023-10-13T15:58:38.497" v="51" actId="1076"/>
          <ac:spMkLst>
            <pc:docMk/>
            <pc:sldMk cId="0" sldId="262"/>
            <ac:spMk id="10" creationId="{00000000-0000-0000-0000-000000000000}"/>
          </ac:spMkLst>
        </pc:spChg>
        <pc:spChg chg="mod">
          <ac:chgData name="Conklin, Christopher" userId="c79dbf79-6d87-4f5e-8cf3-beb06e2796a7" providerId="ADAL" clId="{62E6E943-E18F-4438-AB7B-A57B99D22C81}" dt="2023-10-13T15:58:56.359" v="55" actId="1076"/>
          <ac:spMkLst>
            <pc:docMk/>
            <pc:sldMk cId="0" sldId="262"/>
            <ac:spMk id="12" creationId="{61D52635-E647-9389-F75D-DE62ADEA1D75}"/>
          </ac:spMkLst>
        </pc:spChg>
        <pc:spChg chg="add mod">
          <ac:chgData name="Conklin, Christopher" userId="c79dbf79-6d87-4f5e-8cf3-beb06e2796a7" providerId="ADAL" clId="{62E6E943-E18F-4438-AB7B-A57B99D22C81}" dt="2023-10-13T15:59:45.249" v="98" actId="20577"/>
          <ac:spMkLst>
            <pc:docMk/>
            <pc:sldMk cId="0" sldId="262"/>
            <ac:spMk id="13" creationId="{DE08B060-00FB-FFD9-A594-645D5B60DD06}"/>
          </ac:spMkLst>
        </pc:spChg>
      </pc:sldChg>
      <pc:sldChg chg="modSp mod">
        <pc:chgData name="Conklin, Christopher" userId="c79dbf79-6d87-4f5e-8cf3-beb06e2796a7" providerId="ADAL" clId="{62E6E943-E18F-4438-AB7B-A57B99D22C81}" dt="2023-10-15T14:10:19.732" v="1508" actId="20577"/>
        <pc:sldMkLst>
          <pc:docMk/>
          <pc:sldMk cId="0" sldId="263"/>
        </pc:sldMkLst>
        <pc:spChg chg="mod">
          <ac:chgData name="Conklin, Christopher" userId="c79dbf79-6d87-4f5e-8cf3-beb06e2796a7" providerId="ADAL" clId="{62E6E943-E18F-4438-AB7B-A57B99D22C81}" dt="2023-10-15T14:09:53.935" v="1506" actId="20577"/>
          <ac:spMkLst>
            <pc:docMk/>
            <pc:sldMk cId="0" sldId="263"/>
            <ac:spMk id="14" creationId="{00000000-0000-0000-0000-000000000000}"/>
          </ac:spMkLst>
        </pc:spChg>
        <pc:spChg chg="mod">
          <ac:chgData name="Conklin, Christopher" userId="c79dbf79-6d87-4f5e-8cf3-beb06e2796a7" providerId="ADAL" clId="{62E6E943-E18F-4438-AB7B-A57B99D22C81}" dt="2023-10-13T16:01:39.610" v="105" actId="20577"/>
          <ac:spMkLst>
            <pc:docMk/>
            <pc:sldMk cId="0" sldId="263"/>
            <ac:spMk id="15" creationId="{00000000-0000-0000-0000-000000000000}"/>
          </ac:spMkLst>
        </pc:spChg>
        <pc:spChg chg="mod">
          <ac:chgData name="Conklin, Christopher" userId="c79dbf79-6d87-4f5e-8cf3-beb06e2796a7" providerId="ADAL" clId="{62E6E943-E18F-4438-AB7B-A57B99D22C81}" dt="2023-10-13T16:01:54.978" v="106" actId="20577"/>
          <ac:spMkLst>
            <pc:docMk/>
            <pc:sldMk cId="0" sldId="263"/>
            <ac:spMk id="16" creationId="{00000000-0000-0000-0000-000000000000}"/>
          </ac:spMkLst>
        </pc:spChg>
        <pc:spChg chg="mod">
          <ac:chgData name="Conklin, Christopher" userId="c79dbf79-6d87-4f5e-8cf3-beb06e2796a7" providerId="ADAL" clId="{62E6E943-E18F-4438-AB7B-A57B99D22C81}" dt="2023-10-15T14:10:19.732" v="1508" actId="20577"/>
          <ac:spMkLst>
            <pc:docMk/>
            <pc:sldMk cId="0" sldId="263"/>
            <ac:spMk id="17" creationId="{00000000-0000-0000-0000-000000000000}"/>
          </ac:spMkLst>
        </pc:spChg>
        <pc:spChg chg="mod">
          <ac:chgData name="Conklin, Christopher" userId="c79dbf79-6d87-4f5e-8cf3-beb06e2796a7" providerId="ADAL" clId="{62E6E943-E18F-4438-AB7B-A57B99D22C81}" dt="2023-10-13T17:00:00.552" v="808" actId="108"/>
          <ac:spMkLst>
            <pc:docMk/>
            <pc:sldMk cId="0" sldId="263"/>
            <ac:spMk id="18" creationId="{00000000-0000-0000-0000-000000000000}"/>
          </ac:spMkLst>
        </pc:spChg>
      </pc:sldChg>
      <pc:sldChg chg="modSp mod">
        <pc:chgData name="Conklin, Christopher" userId="c79dbf79-6d87-4f5e-8cf3-beb06e2796a7" providerId="ADAL" clId="{62E6E943-E18F-4438-AB7B-A57B99D22C81}" dt="2023-10-13T16:04:53.026" v="162" actId="20577"/>
        <pc:sldMkLst>
          <pc:docMk/>
          <pc:sldMk cId="0" sldId="264"/>
        </pc:sldMkLst>
        <pc:spChg chg="mod">
          <ac:chgData name="Conklin, Christopher" userId="c79dbf79-6d87-4f5e-8cf3-beb06e2796a7" providerId="ADAL" clId="{62E6E943-E18F-4438-AB7B-A57B99D22C81}" dt="2023-10-13T16:03:58.745" v="160" actId="20577"/>
          <ac:spMkLst>
            <pc:docMk/>
            <pc:sldMk cId="0" sldId="264"/>
            <ac:spMk id="14" creationId="{00000000-0000-0000-0000-000000000000}"/>
          </ac:spMkLst>
        </pc:spChg>
        <pc:spChg chg="mod">
          <ac:chgData name="Conklin, Christopher" userId="c79dbf79-6d87-4f5e-8cf3-beb06e2796a7" providerId="ADAL" clId="{62E6E943-E18F-4438-AB7B-A57B99D22C81}" dt="2023-10-13T16:04:53.026" v="162" actId="20577"/>
          <ac:spMkLst>
            <pc:docMk/>
            <pc:sldMk cId="0" sldId="264"/>
            <ac:spMk id="18" creationId="{379A6D93-02B8-43F2-90BA-E00D8C21C07B}"/>
          </ac:spMkLst>
        </pc:spChg>
      </pc:sldChg>
      <pc:sldChg chg="modSp mod">
        <pc:chgData name="Conklin, Christopher" userId="c79dbf79-6d87-4f5e-8cf3-beb06e2796a7" providerId="ADAL" clId="{62E6E943-E18F-4438-AB7B-A57B99D22C81}" dt="2023-10-15T13:59:34.892" v="1247" actId="1076"/>
        <pc:sldMkLst>
          <pc:docMk/>
          <pc:sldMk cId="0" sldId="265"/>
        </pc:sldMkLst>
        <pc:spChg chg="mod">
          <ac:chgData name="Conklin, Christopher" userId="c79dbf79-6d87-4f5e-8cf3-beb06e2796a7" providerId="ADAL" clId="{62E6E943-E18F-4438-AB7B-A57B99D22C81}" dt="2023-10-15T13:59:23.304" v="1245" actId="1076"/>
          <ac:spMkLst>
            <pc:docMk/>
            <pc:sldMk cId="0" sldId="265"/>
            <ac:spMk id="10" creationId="{00000000-0000-0000-0000-000000000000}"/>
          </ac:spMkLst>
        </pc:spChg>
        <pc:spChg chg="mod">
          <ac:chgData name="Conklin, Christopher" userId="c79dbf79-6d87-4f5e-8cf3-beb06e2796a7" providerId="ADAL" clId="{62E6E943-E18F-4438-AB7B-A57B99D22C81}" dt="2023-10-15T13:58:08.889" v="1142" actId="6549"/>
          <ac:spMkLst>
            <pc:docMk/>
            <pc:sldMk cId="0" sldId="265"/>
            <ac:spMk id="16" creationId="{00000000-0000-0000-0000-000000000000}"/>
          </ac:spMkLst>
        </pc:spChg>
        <pc:spChg chg="mod">
          <ac:chgData name="Conklin, Christopher" userId="c79dbf79-6d87-4f5e-8cf3-beb06e2796a7" providerId="ADAL" clId="{62E6E943-E18F-4438-AB7B-A57B99D22C81}" dt="2023-10-15T13:57:46.627" v="1141" actId="20577"/>
          <ac:spMkLst>
            <pc:docMk/>
            <pc:sldMk cId="0" sldId="265"/>
            <ac:spMk id="19" creationId="{00000000-0000-0000-0000-000000000000}"/>
          </ac:spMkLst>
        </pc:spChg>
        <pc:spChg chg="mod">
          <ac:chgData name="Conklin, Christopher" userId="c79dbf79-6d87-4f5e-8cf3-beb06e2796a7" providerId="ADAL" clId="{62E6E943-E18F-4438-AB7B-A57B99D22C81}" dt="2023-10-15T13:59:28.572" v="1246" actId="1076"/>
          <ac:spMkLst>
            <pc:docMk/>
            <pc:sldMk cId="0" sldId="265"/>
            <ac:spMk id="20" creationId="{00000000-0000-0000-0000-000000000000}"/>
          </ac:spMkLst>
        </pc:spChg>
        <pc:spChg chg="mod">
          <ac:chgData name="Conklin, Christopher" userId="c79dbf79-6d87-4f5e-8cf3-beb06e2796a7" providerId="ADAL" clId="{62E6E943-E18F-4438-AB7B-A57B99D22C81}" dt="2023-10-15T13:59:34.892" v="1247" actId="1076"/>
          <ac:spMkLst>
            <pc:docMk/>
            <pc:sldMk cId="0" sldId="265"/>
            <ac:spMk id="28" creationId="{D64D1846-6FD7-0E96-2C7E-B5D53F838D22}"/>
          </ac:spMkLst>
        </pc:spChg>
      </pc:sldChg>
      <pc:sldChg chg="modSp mod">
        <pc:chgData name="Conklin, Christopher" userId="c79dbf79-6d87-4f5e-8cf3-beb06e2796a7" providerId="ADAL" clId="{62E6E943-E18F-4438-AB7B-A57B99D22C81}" dt="2023-10-15T14:02:05.201" v="1264" actId="1076"/>
        <pc:sldMkLst>
          <pc:docMk/>
          <pc:sldMk cId="0" sldId="266"/>
        </pc:sldMkLst>
        <pc:spChg chg="mod">
          <ac:chgData name="Conklin, Christopher" userId="c79dbf79-6d87-4f5e-8cf3-beb06e2796a7" providerId="ADAL" clId="{62E6E943-E18F-4438-AB7B-A57B99D22C81}" dt="2023-10-15T14:01:45.665" v="1260" actId="1076"/>
          <ac:spMkLst>
            <pc:docMk/>
            <pc:sldMk cId="0" sldId="266"/>
            <ac:spMk id="4" creationId="{00000000-0000-0000-0000-000000000000}"/>
          </ac:spMkLst>
        </pc:spChg>
        <pc:spChg chg="mod">
          <ac:chgData name="Conklin, Christopher" userId="c79dbf79-6d87-4f5e-8cf3-beb06e2796a7" providerId="ADAL" clId="{62E6E943-E18F-4438-AB7B-A57B99D22C81}" dt="2023-10-15T14:01:53.423" v="1261" actId="1076"/>
          <ac:spMkLst>
            <pc:docMk/>
            <pc:sldMk cId="0" sldId="266"/>
            <ac:spMk id="9" creationId="{A75A8157-D8C3-E756-E231-B6B446649C42}"/>
          </ac:spMkLst>
        </pc:spChg>
        <pc:spChg chg="mod">
          <ac:chgData name="Conklin, Christopher" userId="c79dbf79-6d87-4f5e-8cf3-beb06e2796a7" providerId="ADAL" clId="{62E6E943-E18F-4438-AB7B-A57B99D22C81}" dt="2023-10-15T14:02:05.201" v="1264" actId="1076"/>
          <ac:spMkLst>
            <pc:docMk/>
            <pc:sldMk cId="0" sldId="266"/>
            <ac:spMk id="10" creationId="{6F34B651-4A82-E512-6938-44F243B5FF00}"/>
          </ac:spMkLst>
        </pc:spChg>
        <pc:spChg chg="mod">
          <ac:chgData name="Conklin, Christopher" userId="c79dbf79-6d87-4f5e-8cf3-beb06e2796a7" providerId="ADAL" clId="{62E6E943-E18F-4438-AB7B-A57B99D22C81}" dt="2023-10-15T14:01:30.276" v="1257" actId="1076"/>
          <ac:spMkLst>
            <pc:docMk/>
            <pc:sldMk cId="0" sldId="266"/>
            <ac:spMk id="31" creationId="{00000000-0000-0000-0000-000000000000}"/>
          </ac:spMkLst>
        </pc:spChg>
        <pc:spChg chg="mod">
          <ac:chgData name="Conklin, Christopher" userId="c79dbf79-6d87-4f5e-8cf3-beb06e2796a7" providerId="ADAL" clId="{62E6E943-E18F-4438-AB7B-A57B99D22C81}" dt="2023-10-13T16:09:18.918" v="354" actId="20577"/>
          <ac:spMkLst>
            <pc:docMk/>
            <pc:sldMk cId="0" sldId="266"/>
            <ac:spMk id="33" creationId="{00000000-0000-0000-0000-000000000000}"/>
          </ac:spMkLst>
        </pc:spChg>
        <pc:spChg chg="mod">
          <ac:chgData name="Conklin, Christopher" userId="c79dbf79-6d87-4f5e-8cf3-beb06e2796a7" providerId="ADAL" clId="{62E6E943-E18F-4438-AB7B-A57B99D22C81}" dt="2023-10-15T14:01:38.846" v="1258" actId="1076"/>
          <ac:spMkLst>
            <pc:docMk/>
            <pc:sldMk cId="0" sldId="266"/>
            <ac:spMk id="36" creationId="{00000000-0000-0000-0000-000000000000}"/>
          </ac:spMkLst>
        </pc:spChg>
        <pc:spChg chg="mod">
          <ac:chgData name="Conklin, Christopher" userId="c79dbf79-6d87-4f5e-8cf3-beb06e2796a7" providerId="ADAL" clId="{62E6E943-E18F-4438-AB7B-A57B99D22C81}" dt="2023-10-15T14:01:57.575" v="1262" actId="1076"/>
          <ac:spMkLst>
            <pc:docMk/>
            <pc:sldMk cId="0" sldId="266"/>
            <ac:spMk id="42" creationId="{8C9338DF-31FE-86DC-1036-1432757E8361}"/>
          </ac:spMkLst>
        </pc:spChg>
        <pc:spChg chg="mod">
          <ac:chgData name="Conklin, Christopher" userId="c79dbf79-6d87-4f5e-8cf3-beb06e2796a7" providerId="ADAL" clId="{62E6E943-E18F-4438-AB7B-A57B99D22C81}" dt="2023-10-15T14:01:25.368" v="1256" actId="1076"/>
          <ac:spMkLst>
            <pc:docMk/>
            <pc:sldMk cId="0" sldId="266"/>
            <ac:spMk id="43" creationId="{DAB15B79-D1AB-99D6-679C-08EDA8B2B52F}"/>
          </ac:spMkLst>
        </pc:spChg>
      </pc:sldChg>
      <pc:sldChg chg="modSp mod">
        <pc:chgData name="Conklin, Christopher" userId="c79dbf79-6d87-4f5e-8cf3-beb06e2796a7" providerId="ADAL" clId="{62E6E943-E18F-4438-AB7B-A57B99D22C81}" dt="2023-10-15T14:07:52.649" v="1498" actId="313"/>
        <pc:sldMkLst>
          <pc:docMk/>
          <pc:sldMk cId="416035748" sldId="270"/>
        </pc:sldMkLst>
        <pc:spChg chg="mod">
          <ac:chgData name="Conklin, Christopher" userId="c79dbf79-6d87-4f5e-8cf3-beb06e2796a7" providerId="ADAL" clId="{62E6E943-E18F-4438-AB7B-A57B99D22C81}" dt="2023-10-15T14:06:06.228" v="1361" actId="20577"/>
          <ac:spMkLst>
            <pc:docMk/>
            <pc:sldMk cId="416035748" sldId="270"/>
            <ac:spMk id="11" creationId="{00000000-0000-0000-0000-000000000000}"/>
          </ac:spMkLst>
        </pc:spChg>
        <pc:spChg chg="mod">
          <ac:chgData name="Conklin, Christopher" userId="c79dbf79-6d87-4f5e-8cf3-beb06e2796a7" providerId="ADAL" clId="{62E6E943-E18F-4438-AB7B-A57B99D22C81}" dt="2023-10-15T14:07:52.649" v="1498" actId="313"/>
          <ac:spMkLst>
            <pc:docMk/>
            <pc:sldMk cId="416035748" sldId="270"/>
            <ac:spMk id="13" creationId="{00000000-0000-0000-0000-000000000000}"/>
          </ac:spMkLst>
        </pc:spChg>
        <pc:spChg chg="mod">
          <ac:chgData name="Conklin, Christopher" userId="c79dbf79-6d87-4f5e-8cf3-beb06e2796a7" providerId="ADAL" clId="{62E6E943-E18F-4438-AB7B-A57B99D22C81}" dt="2023-10-13T16:39:43.776" v="577" actId="20577"/>
          <ac:spMkLst>
            <pc:docMk/>
            <pc:sldMk cId="416035748" sldId="270"/>
            <ac:spMk id="16" creationId="{00000000-0000-0000-0000-000000000000}"/>
          </ac:spMkLst>
        </pc:spChg>
      </pc:sldChg>
      <pc:sldChg chg="modSp mod">
        <pc:chgData name="Conklin, Christopher" userId="c79dbf79-6d87-4f5e-8cf3-beb06e2796a7" providerId="ADAL" clId="{62E6E943-E18F-4438-AB7B-A57B99D22C81}" dt="2023-10-15T14:04:15.506" v="1333" actId="20577"/>
        <pc:sldMkLst>
          <pc:docMk/>
          <pc:sldMk cId="3298203481" sldId="272"/>
        </pc:sldMkLst>
        <pc:spChg chg="mod">
          <ac:chgData name="Conklin, Christopher" userId="c79dbf79-6d87-4f5e-8cf3-beb06e2796a7" providerId="ADAL" clId="{62E6E943-E18F-4438-AB7B-A57B99D22C81}" dt="2023-10-15T14:04:15.506" v="1333" actId="20577"/>
          <ac:spMkLst>
            <pc:docMk/>
            <pc:sldMk cId="3298203481" sldId="272"/>
            <ac:spMk id="13" creationId="{00000000-0000-0000-0000-000000000000}"/>
          </ac:spMkLst>
        </pc:spChg>
      </pc:sldChg>
      <pc:sldChg chg="modSp mod">
        <pc:chgData name="Conklin, Christopher" userId="c79dbf79-6d87-4f5e-8cf3-beb06e2796a7" providerId="ADAL" clId="{62E6E943-E18F-4438-AB7B-A57B99D22C81}" dt="2023-10-15T14:05:01.616" v="1337" actId="20577"/>
        <pc:sldMkLst>
          <pc:docMk/>
          <pc:sldMk cId="1470117079" sldId="273"/>
        </pc:sldMkLst>
        <pc:spChg chg="mod">
          <ac:chgData name="Conklin, Christopher" userId="c79dbf79-6d87-4f5e-8cf3-beb06e2796a7" providerId="ADAL" clId="{62E6E943-E18F-4438-AB7B-A57B99D22C81}" dt="2023-10-13T16:13:07.841" v="563" actId="20577"/>
          <ac:spMkLst>
            <pc:docMk/>
            <pc:sldMk cId="1470117079" sldId="273"/>
            <ac:spMk id="2" creationId="{63558688-3DFE-33D9-4C86-D0981D2FB2E2}"/>
          </ac:spMkLst>
        </pc:spChg>
        <pc:spChg chg="mod">
          <ac:chgData name="Conklin, Christopher" userId="c79dbf79-6d87-4f5e-8cf3-beb06e2796a7" providerId="ADAL" clId="{62E6E943-E18F-4438-AB7B-A57B99D22C81}" dt="2023-10-15T14:05:01.616" v="1337" actId="20577"/>
          <ac:spMkLst>
            <pc:docMk/>
            <pc:sldMk cId="1470117079" sldId="273"/>
            <ac:spMk id="16" creationId="{00000000-0000-0000-0000-000000000000}"/>
          </ac:spMkLst>
        </pc:spChg>
      </pc:sldChg>
      <pc:sldChg chg="modSp mod ord">
        <pc:chgData name="Conklin, Christopher" userId="c79dbf79-6d87-4f5e-8cf3-beb06e2796a7" providerId="ADAL" clId="{62E6E943-E18F-4438-AB7B-A57B99D22C81}" dt="2023-10-15T14:04:56.484" v="1336"/>
        <pc:sldMkLst>
          <pc:docMk/>
          <pc:sldMk cId="2336264033" sldId="274"/>
        </pc:sldMkLst>
        <pc:spChg chg="mod">
          <ac:chgData name="Conklin, Christopher" userId="c79dbf79-6d87-4f5e-8cf3-beb06e2796a7" providerId="ADAL" clId="{62E6E943-E18F-4438-AB7B-A57B99D22C81}" dt="2023-10-15T14:04:53.232" v="1334" actId="20577"/>
          <ac:spMkLst>
            <pc:docMk/>
            <pc:sldMk cId="2336264033" sldId="274"/>
            <ac:spMk id="16" creationId="{00000000-0000-0000-0000-000000000000}"/>
          </ac:spMkLst>
        </pc:spChg>
      </pc:sldChg>
      <pc:sldChg chg="modSp mod">
        <pc:chgData name="Conklin, Christopher" userId="c79dbf79-6d87-4f5e-8cf3-beb06e2796a7" providerId="ADAL" clId="{62E6E943-E18F-4438-AB7B-A57B99D22C81}" dt="2023-10-15T14:05:43.925" v="1357" actId="20577"/>
        <pc:sldMkLst>
          <pc:docMk/>
          <pc:sldMk cId="674098120" sldId="275"/>
        </pc:sldMkLst>
        <pc:spChg chg="mod">
          <ac:chgData name="Conklin, Christopher" userId="c79dbf79-6d87-4f5e-8cf3-beb06e2796a7" providerId="ADAL" clId="{62E6E943-E18F-4438-AB7B-A57B99D22C81}" dt="2023-10-15T14:05:43.925" v="1357" actId="20577"/>
          <ac:spMkLst>
            <pc:docMk/>
            <pc:sldMk cId="674098120" sldId="275"/>
            <ac:spMk id="13" creationId="{00000000-0000-0000-0000-000000000000}"/>
          </ac:spMkLst>
        </pc:spChg>
      </pc:sldChg>
      <pc:sldChg chg="modSp mod">
        <pc:chgData name="Conklin, Christopher" userId="c79dbf79-6d87-4f5e-8cf3-beb06e2796a7" providerId="ADAL" clId="{62E6E943-E18F-4438-AB7B-A57B99D22C81}" dt="2023-10-15T14:12:48.128" v="1538" actId="1038"/>
        <pc:sldMkLst>
          <pc:docMk/>
          <pc:sldMk cId="3130619518" sldId="276"/>
        </pc:sldMkLst>
        <pc:spChg chg="mod">
          <ac:chgData name="Conklin, Christopher" userId="c79dbf79-6d87-4f5e-8cf3-beb06e2796a7" providerId="ADAL" clId="{62E6E943-E18F-4438-AB7B-A57B99D22C81}" dt="2023-10-15T14:12:48.128" v="1538" actId="1038"/>
          <ac:spMkLst>
            <pc:docMk/>
            <pc:sldMk cId="3130619518" sldId="276"/>
            <ac:spMk id="13" creationId="{00000000-0000-0000-0000-000000000000}"/>
          </ac:spMkLst>
        </pc:spChg>
      </pc:sldChg>
      <pc:sldChg chg="modSp mod">
        <pc:chgData name="Conklin, Christopher" userId="c79dbf79-6d87-4f5e-8cf3-beb06e2796a7" providerId="ADAL" clId="{62E6E943-E18F-4438-AB7B-A57B99D22C81}" dt="2023-10-15T14:03:35.422" v="1320" actId="1076"/>
        <pc:sldMkLst>
          <pc:docMk/>
          <pc:sldMk cId="2784399375" sldId="278"/>
        </pc:sldMkLst>
        <pc:spChg chg="mod">
          <ac:chgData name="Conklin, Christopher" userId="c79dbf79-6d87-4f5e-8cf3-beb06e2796a7" providerId="ADAL" clId="{62E6E943-E18F-4438-AB7B-A57B99D22C81}" dt="2023-10-15T14:03:33.197" v="1319" actId="6549"/>
          <ac:spMkLst>
            <pc:docMk/>
            <pc:sldMk cId="2784399375" sldId="278"/>
            <ac:spMk id="34" creationId="{00000000-0000-0000-0000-000000000000}"/>
          </ac:spMkLst>
        </pc:spChg>
        <pc:spChg chg="mod">
          <ac:chgData name="Conklin, Christopher" userId="c79dbf79-6d87-4f5e-8cf3-beb06e2796a7" providerId="ADAL" clId="{62E6E943-E18F-4438-AB7B-A57B99D22C81}" dt="2023-10-13T18:40:43.852" v="875" actId="20577"/>
          <ac:spMkLst>
            <pc:docMk/>
            <pc:sldMk cId="2784399375" sldId="278"/>
            <ac:spMk id="42" creationId="{8C9338DF-31FE-86DC-1036-1432757E8361}"/>
          </ac:spMkLst>
        </pc:spChg>
        <pc:spChg chg="mod">
          <ac:chgData name="Conklin, Christopher" userId="c79dbf79-6d87-4f5e-8cf3-beb06e2796a7" providerId="ADAL" clId="{62E6E943-E18F-4438-AB7B-A57B99D22C81}" dt="2023-10-13T16:10:51.593" v="403" actId="20577"/>
          <ac:spMkLst>
            <pc:docMk/>
            <pc:sldMk cId="2784399375" sldId="278"/>
            <ac:spMk id="45" creationId="{6B9A51CD-8363-8DEB-32CA-CE0CB627EC70}"/>
          </ac:spMkLst>
        </pc:spChg>
        <pc:grpChg chg="mod">
          <ac:chgData name="Conklin, Christopher" userId="c79dbf79-6d87-4f5e-8cf3-beb06e2796a7" providerId="ADAL" clId="{62E6E943-E18F-4438-AB7B-A57B99D22C81}" dt="2023-10-15T14:03:35.422" v="1320" actId="1076"/>
          <ac:grpSpMkLst>
            <pc:docMk/>
            <pc:sldMk cId="2784399375" sldId="278"/>
            <ac:grpSpMk id="9" creationId="{00000000-0000-0000-0000-000000000000}"/>
          </ac:grpSpMkLst>
        </pc:grpChg>
      </pc:sldChg>
      <pc:sldChg chg="addSp delSp modSp del mod">
        <pc:chgData name="Conklin, Christopher" userId="c79dbf79-6d87-4f5e-8cf3-beb06e2796a7" providerId="ADAL" clId="{62E6E943-E18F-4438-AB7B-A57B99D22C81}" dt="2023-10-13T18:43:10.724" v="933" actId="47"/>
        <pc:sldMkLst>
          <pc:docMk/>
          <pc:sldMk cId="146683830" sldId="279"/>
        </pc:sldMkLst>
        <pc:picChg chg="del mod">
          <ac:chgData name="Conklin, Christopher" userId="c79dbf79-6d87-4f5e-8cf3-beb06e2796a7" providerId="ADAL" clId="{62E6E943-E18F-4438-AB7B-A57B99D22C81}" dt="2023-10-13T16:15:40.722" v="566" actId="478"/>
          <ac:picMkLst>
            <pc:docMk/>
            <pc:sldMk cId="146683830" sldId="279"/>
            <ac:picMk id="3" creationId="{5282843C-460A-992E-3969-132286FFEFEA}"/>
          </ac:picMkLst>
        </pc:picChg>
        <pc:picChg chg="add">
          <ac:chgData name="Conklin, Christopher" userId="c79dbf79-6d87-4f5e-8cf3-beb06e2796a7" providerId="ADAL" clId="{62E6E943-E18F-4438-AB7B-A57B99D22C81}" dt="2023-10-13T16:15:42.913" v="567" actId="22"/>
          <ac:picMkLst>
            <pc:docMk/>
            <pc:sldMk cId="146683830" sldId="279"/>
            <ac:picMk id="4" creationId="{B057670C-E256-2710-2FD5-922BA60AFB50}"/>
          </ac:picMkLst>
        </pc:picChg>
      </pc:sldChg>
      <pc:sldChg chg="addSp delSp modSp mod addAnim delAnim modAnim">
        <pc:chgData name="Conklin, Christopher" userId="c79dbf79-6d87-4f5e-8cf3-beb06e2796a7" providerId="ADAL" clId="{62E6E943-E18F-4438-AB7B-A57B99D22C81}" dt="2023-10-15T13:51:41.684" v="998"/>
        <pc:sldMkLst>
          <pc:docMk/>
          <pc:sldMk cId="1353870640" sldId="280"/>
        </pc:sldMkLst>
        <pc:spChg chg="add mod">
          <ac:chgData name="Conklin, Christopher" userId="c79dbf79-6d87-4f5e-8cf3-beb06e2796a7" providerId="ADAL" clId="{62E6E943-E18F-4438-AB7B-A57B99D22C81}" dt="2023-10-15T13:51:16.651" v="995" actId="164"/>
          <ac:spMkLst>
            <pc:docMk/>
            <pc:sldMk cId="1353870640" sldId="280"/>
            <ac:spMk id="4" creationId="{C7103E50-B22F-9E19-6222-40997DE26304}"/>
          </ac:spMkLst>
        </pc:spChg>
        <pc:spChg chg="mod">
          <ac:chgData name="Conklin, Christopher" userId="c79dbf79-6d87-4f5e-8cf3-beb06e2796a7" providerId="ADAL" clId="{62E6E943-E18F-4438-AB7B-A57B99D22C81}" dt="2023-10-15T13:51:16.651" v="995" actId="164"/>
          <ac:spMkLst>
            <pc:docMk/>
            <pc:sldMk cId="1353870640" sldId="280"/>
            <ac:spMk id="11" creationId="{1281F4ED-C2CF-9365-F231-BDA8933F1085}"/>
          </ac:spMkLst>
        </pc:spChg>
        <pc:spChg chg="add del">
          <ac:chgData name="Conklin, Christopher" userId="c79dbf79-6d87-4f5e-8cf3-beb06e2796a7" providerId="ADAL" clId="{62E6E943-E18F-4438-AB7B-A57B99D22C81}" dt="2023-10-15T13:44:21.264" v="939" actId="34122"/>
          <ac:spMkLst>
            <pc:docMk/>
            <pc:sldMk cId="1353870640" sldId="280"/>
            <ac:spMk id="40" creationId="{69AEBBD4-253B-4EF8-AE57-E2D8122B8BC7}"/>
          </ac:spMkLst>
        </pc:spChg>
        <pc:grpChg chg="add mod">
          <ac:chgData name="Conklin, Christopher" userId="c79dbf79-6d87-4f5e-8cf3-beb06e2796a7" providerId="ADAL" clId="{62E6E943-E18F-4438-AB7B-A57B99D22C81}" dt="2023-10-15T13:51:16.651" v="995" actId="164"/>
          <ac:grpSpMkLst>
            <pc:docMk/>
            <pc:sldMk cId="1353870640" sldId="280"/>
            <ac:grpSpMk id="6" creationId="{8CAECC66-06E0-AB3D-2925-E7A1688DCBC8}"/>
          </ac:grpSpMkLst>
        </pc:grpChg>
        <pc:picChg chg="mod">
          <ac:chgData name="Conklin, Christopher" userId="c79dbf79-6d87-4f5e-8cf3-beb06e2796a7" providerId="ADAL" clId="{62E6E943-E18F-4438-AB7B-A57B99D22C81}" dt="2023-10-15T13:45:53.391" v="948" actId="1076"/>
          <ac:picMkLst>
            <pc:docMk/>
            <pc:sldMk cId="1353870640" sldId="280"/>
            <ac:picMk id="15" creationId="{D764170E-D419-24B0-30DF-5729E850BE2C}"/>
          </ac:picMkLst>
        </pc:picChg>
        <pc:inkChg chg="add del">
          <ac:chgData name="Conklin, Christopher" userId="c79dbf79-6d87-4f5e-8cf3-beb06e2796a7" providerId="ADAL" clId="{62E6E943-E18F-4438-AB7B-A57B99D22C81}" dt="2023-10-15T13:45:44.189" v="946" actId="478"/>
          <ac:inkMkLst>
            <pc:docMk/>
            <pc:sldMk cId="1353870640" sldId="280"/>
            <ac:inkMk id="12" creationId="{59804AB0-CAD9-2BDF-E3B2-A77035B6F3B7}"/>
          </ac:inkMkLst>
        </pc:inkChg>
      </pc:sldChg>
      <pc:sldChg chg="new del">
        <pc:chgData name="Conklin, Christopher" userId="c79dbf79-6d87-4f5e-8cf3-beb06e2796a7" providerId="ADAL" clId="{62E6E943-E18F-4438-AB7B-A57B99D22C81}" dt="2023-10-13T16:38:50.508" v="571" actId="47"/>
        <pc:sldMkLst>
          <pc:docMk/>
          <pc:sldMk cId="3104135734" sldId="281"/>
        </pc:sldMkLst>
      </pc:sldChg>
      <pc:sldChg chg="add del setBg">
        <pc:chgData name="Conklin, Christopher" userId="c79dbf79-6d87-4f5e-8cf3-beb06e2796a7" providerId="ADAL" clId="{62E6E943-E18F-4438-AB7B-A57B99D22C81}" dt="2023-10-13T16:39:12.299" v="575" actId="47"/>
        <pc:sldMkLst>
          <pc:docMk/>
          <pc:sldMk cId="4109780236" sldId="281"/>
        </pc:sldMkLst>
      </pc:sldChg>
      <pc:sldChg chg="addSp delSp modSp add mod">
        <pc:chgData name="Conklin, Christopher" userId="c79dbf79-6d87-4f5e-8cf3-beb06e2796a7" providerId="ADAL" clId="{62E6E943-E18F-4438-AB7B-A57B99D22C81}" dt="2023-10-13T16:47:23.226" v="807" actId="732"/>
        <pc:sldMkLst>
          <pc:docMk/>
          <pc:sldMk cId="381894072" sldId="282"/>
        </pc:sldMkLst>
        <pc:spChg chg="mod">
          <ac:chgData name="Conklin, Christopher" userId="c79dbf79-6d87-4f5e-8cf3-beb06e2796a7" providerId="ADAL" clId="{62E6E943-E18F-4438-AB7B-A57B99D22C81}" dt="2023-10-13T16:40:00.019" v="623" actId="20577"/>
          <ac:spMkLst>
            <pc:docMk/>
            <pc:sldMk cId="381894072" sldId="282"/>
            <ac:spMk id="11" creationId="{00000000-0000-0000-0000-000000000000}"/>
          </ac:spMkLst>
        </pc:spChg>
        <pc:spChg chg="mod">
          <ac:chgData name="Conklin, Christopher" userId="c79dbf79-6d87-4f5e-8cf3-beb06e2796a7" providerId="ADAL" clId="{62E6E943-E18F-4438-AB7B-A57B99D22C81}" dt="2023-10-13T16:41:37.891" v="785" actId="6549"/>
          <ac:spMkLst>
            <pc:docMk/>
            <pc:sldMk cId="381894072" sldId="282"/>
            <ac:spMk id="13" creationId="{00000000-0000-0000-0000-000000000000}"/>
          </ac:spMkLst>
        </pc:spChg>
        <pc:spChg chg="mod">
          <ac:chgData name="Conklin, Christopher" userId="c79dbf79-6d87-4f5e-8cf3-beb06e2796a7" providerId="ADAL" clId="{62E6E943-E18F-4438-AB7B-A57B99D22C81}" dt="2023-10-13T16:39:37.956" v="576" actId="20577"/>
          <ac:spMkLst>
            <pc:docMk/>
            <pc:sldMk cId="381894072" sldId="282"/>
            <ac:spMk id="16" creationId="{00000000-0000-0000-0000-000000000000}"/>
          </ac:spMkLst>
        </pc:spChg>
        <pc:picChg chg="add mod modCrop">
          <ac:chgData name="Conklin, Christopher" userId="c79dbf79-6d87-4f5e-8cf3-beb06e2796a7" providerId="ADAL" clId="{62E6E943-E18F-4438-AB7B-A57B99D22C81}" dt="2023-10-13T16:47:23.226" v="807" actId="732"/>
          <ac:picMkLst>
            <pc:docMk/>
            <pc:sldMk cId="381894072" sldId="282"/>
            <ac:picMk id="2" creationId="{9982584B-DA75-0452-172C-55B712C649B1}"/>
          </ac:picMkLst>
        </pc:picChg>
        <pc:picChg chg="del">
          <ac:chgData name="Conklin, Christopher" userId="c79dbf79-6d87-4f5e-8cf3-beb06e2796a7" providerId="ADAL" clId="{62E6E943-E18F-4438-AB7B-A57B99D22C81}" dt="2023-10-13T16:44:20.992" v="786" actId="478"/>
          <ac:picMkLst>
            <pc:docMk/>
            <pc:sldMk cId="381894072" sldId="282"/>
            <ac:picMk id="4" creationId="{779392AE-B6DA-8FC7-AFEF-D20AC2E2FDA4}"/>
          </ac:picMkLst>
        </pc:picChg>
      </pc:sldChg>
      <pc:sldChg chg="add del setBg">
        <pc:chgData name="Conklin, Christopher" userId="c79dbf79-6d87-4f5e-8cf3-beb06e2796a7" providerId="ADAL" clId="{62E6E943-E18F-4438-AB7B-A57B99D22C81}" dt="2023-10-13T16:38:52.246" v="572" actId="47"/>
        <pc:sldMkLst>
          <pc:docMk/>
          <pc:sldMk cId="1057615241" sldId="282"/>
        </pc:sldMkLst>
      </pc:sldChg>
    </pc:docChg>
  </pc:docChgLst>
  <pc:docChgLst>
    <pc:chgData name="DeTitta, Emily" userId="18faaff3-f490-4fe9-a91c-c5e511a9f984" providerId="ADAL" clId="{AA4D9C03-F4A6-4C69-8B2B-924B075DE635}"/>
    <pc:docChg chg="undo redo custSel addSld delSld modSld sldOrd">
      <pc:chgData name="DeTitta, Emily" userId="18faaff3-f490-4fe9-a91c-c5e511a9f984" providerId="ADAL" clId="{AA4D9C03-F4A6-4C69-8B2B-924B075DE635}" dt="2023-10-14T13:03:33.054" v="10212" actId="20577"/>
      <pc:docMkLst>
        <pc:docMk/>
      </pc:docMkLst>
      <pc:sldChg chg="addSp modSp mod">
        <pc:chgData name="DeTitta, Emily" userId="18faaff3-f490-4fe9-a91c-c5e511a9f984" providerId="ADAL" clId="{AA4D9C03-F4A6-4C69-8B2B-924B075DE635}" dt="2023-10-03T20:18:50.325" v="156" actId="20577"/>
        <pc:sldMkLst>
          <pc:docMk/>
          <pc:sldMk cId="0" sldId="257"/>
        </pc:sldMkLst>
        <pc:spChg chg="mod">
          <ac:chgData name="DeTitta, Emily" userId="18faaff3-f490-4fe9-a91c-c5e511a9f984" providerId="ADAL" clId="{AA4D9C03-F4A6-4C69-8B2B-924B075DE635}" dt="2023-10-03T20:17:34.085" v="133" actId="1076"/>
          <ac:spMkLst>
            <pc:docMk/>
            <pc:sldMk cId="0" sldId="257"/>
            <ac:spMk id="2" creationId="{00000000-0000-0000-0000-000000000000}"/>
          </ac:spMkLst>
        </pc:spChg>
        <pc:spChg chg="mod">
          <ac:chgData name="DeTitta, Emily" userId="18faaff3-f490-4fe9-a91c-c5e511a9f984" providerId="ADAL" clId="{AA4D9C03-F4A6-4C69-8B2B-924B075DE635}" dt="2023-10-03T20:17:41.394" v="135" actId="1076"/>
          <ac:spMkLst>
            <pc:docMk/>
            <pc:sldMk cId="0" sldId="257"/>
            <ac:spMk id="5" creationId="{00000000-0000-0000-0000-000000000000}"/>
          </ac:spMkLst>
        </pc:spChg>
        <pc:spChg chg="mod">
          <ac:chgData name="DeTitta, Emily" userId="18faaff3-f490-4fe9-a91c-c5e511a9f984" providerId="ADAL" clId="{AA4D9C03-F4A6-4C69-8B2B-924B075DE635}" dt="2023-10-03T20:17:02.414" v="127" actId="14100"/>
          <ac:spMkLst>
            <pc:docMk/>
            <pc:sldMk cId="0" sldId="257"/>
            <ac:spMk id="6" creationId="{00000000-0000-0000-0000-000000000000}"/>
          </ac:spMkLst>
        </pc:spChg>
        <pc:spChg chg="mod">
          <ac:chgData name="DeTitta, Emily" userId="18faaff3-f490-4fe9-a91c-c5e511a9f984" providerId="ADAL" clId="{AA4D9C03-F4A6-4C69-8B2B-924B075DE635}" dt="2023-10-03T20:16:55.561" v="125" actId="14100"/>
          <ac:spMkLst>
            <pc:docMk/>
            <pc:sldMk cId="0" sldId="257"/>
            <ac:spMk id="7" creationId="{00000000-0000-0000-0000-000000000000}"/>
          </ac:spMkLst>
        </pc:spChg>
        <pc:spChg chg="mod">
          <ac:chgData name="DeTitta, Emily" userId="18faaff3-f490-4fe9-a91c-c5e511a9f984" providerId="ADAL" clId="{AA4D9C03-F4A6-4C69-8B2B-924B075DE635}" dt="2023-10-03T20:17:32.028" v="132" actId="1076"/>
          <ac:spMkLst>
            <pc:docMk/>
            <pc:sldMk cId="0" sldId="257"/>
            <ac:spMk id="8" creationId="{00000000-0000-0000-0000-000000000000}"/>
          </ac:spMkLst>
        </pc:spChg>
        <pc:spChg chg="mod">
          <ac:chgData name="DeTitta, Emily" userId="18faaff3-f490-4fe9-a91c-c5e511a9f984" providerId="ADAL" clId="{AA4D9C03-F4A6-4C69-8B2B-924B075DE635}" dt="2023-10-03T20:17:56.528" v="140" actId="1076"/>
          <ac:spMkLst>
            <pc:docMk/>
            <pc:sldMk cId="0" sldId="257"/>
            <ac:spMk id="9" creationId="{00000000-0000-0000-0000-000000000000}"/>
          </ac:spMkLst>
        </pc:spChg>
        <pc:spChg chg="mod">
          <ac:chgData name="DeTitta, Emily" userId="18faaff3-f490-4fe9-a91c-c5e511a9f984" providerId="ADAL" clId="{AA4D9C03-F4A6-4C69-8B2B-924B075DE635}" dt="2023-10-03T20:18:50.325" v="156" actId="20577"/>
          <ac:spMkLst>
            <pc:docMk/>
            <pc:sldMk cId="0" sldId="257"/>
            <ac:spMk id="10" creationId="{00000000-0000-0000-0000-000000000000}"/>
          </ac:spMkLst>
        </pc:spChg>
        <pc:spChg chg="mod">
          <ac:chgData name="DeTitta, Emily" userId="18faaff3-f490-4fe9-a91c-c5e511a9f984" providerId="ADAL" clId="{AA4D9C03-F4A6-4C69-8B2B-924B075DE635}" dt="2023-10-03T20:18:00.398" v="141" actId="20577"/>
          <ac:spMkLst>
            <pc:docMk/>
            <pc:sldMk cId="0" sldId="257"/>
            <ac:spMk id="11" creationId="{00000000-0000-0000-0000-000000000000}"/>
          </ac:spMkLst>
        </pc:spChg>
        <pc:spChg chg="mod">
          <ac:chgData name="DeTitta, Emily" userId="18faaff3-f490-4fe9-a91c-c5e511a9f984" providerId="ADAL" clId="{AA4D9C03-F4A6-4C69-8B2B-924B075DE635}" dt="2023-10-03T20:17:50.511" v="138" actId="1076"/>
          <ac:spMkLst>
            <pc:docMk/>
            <pc:sldMk cId="0" sldId="257"/>
            <ac:spMk id="12" creationId="{00000000-0000-0000-0000-000000000000}"/>
          </ac:spMkLst>
        </pc:spChg>
        <pc:spChg chg="mod">
          <ac:chgData name="DeTitta, Emily" userId="18faaff3-f490-4fe9-a91c-c5e511a9f984" providerId="ADAL" clId="{AA4D9C03-F4A6-4C69-8B2B-924B075DE635}" dt="2023-10-03T20:17:26.632" v="130" actId="1076"/>
          <ac:spMkLst>
            <pc:docMk/>
            <pc:sldMk cId="0" sldId="257"/>
            <ac:spMk id="13" creationId="{00000000-0000-0000-0000-000000000000}"/>
          </ac:spMkLst>
        </pc:spChg>
        <pc:spChg chg="mod">
          <ac:chgData name="DeTitta, Emily" userId="18faaff3-f490-4fe9-a91c-c5e511a9f984" providerId="ADAL" clId="{AA4D9C03-F4A6-4C69-8B2B-924B075DE635}" dt="2023-10-03T20:17:23.965" v="129" actId="1076"/>
          <ac:spMkLst>
            <pc:docMk/>
            <pc:sldMk cId="0" sldId="257"/>
            <ac:spMk id="14" creationId="{00000000-0000-0000-0000-000000000000}"/>
          </ac:spMkLst>
        </pc:spChg>
        <pc:spChg chg="mod">
          <ac:chgData name="DeTitta, Emily" userId="18faaff3-f490-4fe9-a91c-c5e511a9f984" providerId="ADAL" clId="{AA4D9C03-F4A6-4C69-8B2B-924B075DE635}" dt="2023-10-03T20:17:29.642" v="131" actId="1076"/>
          <ac:spMkLst>
            <pc:docMk/>
            <pc:sldMk cId="0" sldId="257"/>
            <ac:spMk id="15" creationId="{00000000-0000-0000-0000-000000000000}"/>
          </ac:spMkLst>
        </pc:spChg>
        <pc:spChg chg="mod">
          <ac:chgData name="DeTitta, Emily" userId="18faaff3-f490-4fe9-a91c-c5e511a9f984" providerId="ADAL" clId="{AA4D9C03-F4A6-4C69-8B2B-924B075DE635}" dt="2023-10-03T20:17:45.539" v="136" actId="1076"/>
          <ac:spMkLst>
            <pc:docMk/>
            <pc:sldMk cId="0" sldId="257"/>
            <ac:spMk id="16" creationId="{00000000-0000-0000-0000-000000000000}"/>
          </ac:spMkLst>
        </pc:spChg>
        <pc:spChg chg="mod">
          <ac:chgData name="DeTitta, Emily" userId="18faaff3-f490-4fe9-a91c-c5e511a9f984" providerId="ADAL" clId="{AA4D9C03-F4A6-4C69-8B2B-924B075DE635}" dt="2023-10-03T20:17:38.498" v="134" actId="1076"/>
          <ac:spMkLst>
            <pc:docMk/>
            <pc:sldMk cId="0" sldId="257"/>
            <ac:spMk id="17" creationId="{00000000-0000-0000-0000-000000000000}"/>
          </ac:spMkLst>
        </pc:spChg>
        <pc:spChg chg="add mod">
          <ac:chgData name="DeTitta, Emily" userId="18faaff3-f490-4fe9-a91c-c5e511a9f984" providerId="ADAL" clId="{AA4D9C03-F4A6-4C69-8B2B-924B075DE635}" dt="2023-10-03T20:15:33.803" v="104" actId="1076"/>
          <ac:spMkLst>
            <pc:docMk/>
            <pc:sldMk cId="0" sldId="257"/>
            <ac:spMk id="18" creationId="{3BD6867C-55D8-E510-B45E-54D2081C296E}"/>
          </ac:spMkLst>
        </pc:spChg>
      </pc:sldChg>
      <pc:sldChg chg="addSp modSp mod modNotesTx">
        <pc:chgData name="DeTitta, Emily" userId="18faaff3-f490-4fe9-a91c-c5e511a9f984" providerId="ADAL" clId="{AA4D9C03-F4A6-4C69-8B2B-924B075DE635}" dt="2023-10-13T14:48:37.913" v="10190" actId="1076"/>
        <pc:sldMkLst>
          <pc:docMk/>
          <pc:sldMk cId="0" sldId="259"/>
        </pc:sldMkLst>
        <pc:spChg chg="mod">
          <ac:chgData name="DeTitta, Emily" userId="18faaff3-f490-4fe9-a91c-c5e511a9f984" providerId="ADAL" clId="{AA4D9C03-F4A6-4C69-8B2B-924B075DE635}" dt="2023-10-13T14:48:37.913" v="10190" actId="1076"/>
          <ac:spMkLst>
            <pc:docMk/>
            <pc:sldMk cId="0" sldId="259"/>
            <ac:spMk id="6" creationId="{00000000-0000-0000-0000-000000000000}"/>
          </ac:spMkLst>
        </pc:spChg>
        <pc:spChg chg="mod">
          <ac:chgData name="DeTitta, Emily" userId="18faaff3-f490-4fe9-a91c-c5e511a9f984" providerId="ADAL" clId="{AA4D9C03-F4A6-4C69-8B2B-924B075DE635}" dt="2023-10-10T12:16:46.032" v="3592" actId="1076"/>
          <ac:spMkLst>
            <pc:docMk/>
            <pc:sldMk cId="0" sldId="259"/>
            <ac:spMk id="7" creationId="{00000000-0000-0000-0000-000000000000}"/>
          </ac:spMkLst>
        </pc:spChg>
        <pc:spChg chg="mod">
          <ac:chgData name="DeTitta, Emily" userId="18faaff3-f490-4fe9-a91c-c5e511a9f984" providerId="ADAL" clId="{AA4D9C03-F4A6-4C69-8B2B-924B075DE635}" dt="2023-10-05T11:56:47.879" v="169" actId="20577"/>
          <ac:spMkLst>
            <pc:docMk/>
            <pc:sldMk cId="0" sldId="259"/>
            <ac:spMk id="8" creationId="{00000000-0000-0000-0000-000000000000}"/>
          </ac:spMkLst>
        </pc:spChg>
        <pc:spChg chg="mod">
          <ac:chgData name="DeTitta, Emily" userId="18faaff3-f490-4fe9-a91c-c5e511a9f984" providerId="ADAL" clId="{AA4D9C03-F4A6-4C69-8B2B-924B075DE635}" dt="2023-10-05T13:25:07.768" v="2584" actId="14100"/>
          <ac:spMkLst>
            <pc:docMk/>
            <pc:sldMk cId="0" sldId="259"/>
            <ac:spMk id="9" creationId="{00000000-0000-0000-0000-000000000000}"/>
          </ac:spMkLst>
        </pc:spChg>
        <pc:spChg chg="add mod">
          <ac:chgData name="DeTitta, Emily" userId="18faaff3-f490-4fe9-a91c-c5e511a9f984" providerId="ADAL" clId="{AA4D9C03-F4A6-4C69-8B2B-924B075DE635}" dt="2023-10-05T13:24:36.266" v="2581" actId="1076"/>
          <ac:spMkLst>
            <pc:docMk/>
            <pc:sldMk cId="0" sldId="259"/>
            <ac:spMk id="27" creationId="{8D1FE679-A4DF-4415-2D3B-6FE0C13394AC}"/>
          </ac:spMkLst>
        </pc:spChg>
        <pc:spChg chg="add mod">
          <ac:chgData name="DeTitta, Emily" userId="18faaff3-f490-4fe9-a91c-c5e511a9f984" providerId="ADAL" clId="{AA4D9C03-F4A6-4C69-8B2B-924B075DE635}" dt="2023-10-05T13:39:46.168" v="2786" actId="1076"/>
          <ac:spMkLst>
            <pc:docMk/>
            <pc:sldMk cId="0" sldId="259"/>
            <ac:spMk id="28" creationId="{906419CC-3D2B-E4E6-59BB-8586EBAC8B1E}"/>
          </ac:spMkLst>
        </pc:spChg>
        <pc:picChg chg="add mod ord modCrop">
          <ac:chgData name="DeTitta, Emily" userId="18faaff3-f490-4fe9-a91c-c5e511a9f984" providerId="ADAL" clId="{AA4D9C03-F4A6-4C69-8B2B-924B075DE635}" dt="2023-10-10T12:16:32.392" v="3591" actId="167"/>
          <ac:picMkLst>
            <pc:docMk/>
            <pc:sldMk cId="0" sldId="259"/>
            <ac:picMk id="17" creationId="{4A7474FE-8C62-52AC-5E16-C1D6E83FB3F0}"/>
          </ac:picMkLst>
        </pc:picChg>
        <pc:inkChg chg="add">
          <ac:chgData name="DeTitta, Emily" userId="18faaff3-f490-4fe9-a91c-c5e511a9f984" providerId="ADAL" clId="{AA4D9C03-F4A6-4C69-8B2B-924B075DE635}" dt="2023-10-05T13:36:02.181" v="2762" actId="9405"/>
          <ac:inkMkLst>
            <pc:docMk/>
            <pc:sldMk cId="0" sldId="259"/>
            <ac:inkMk id="29" creationId="{BFB12015-CE19-431D-4C21-1AB13BB7F8DA}"/>
          </ac:inkMkLst>
        </pc:inkChg>
        <pc:cxnChg chg="add mod">
          <ac:chgData name="DeTitta, Emily" userId="18faaff3-f490-4fe9-a91c-c5e511a9f984" providerId="ADAL" clId="{AA4D9C03-F4A6-4C69-8B2B-924B075DE635}" dt="2023-10-05T13:42:15.730" v="2818" actId="14100"/>
          <ac:cxnSpMkLst>
            <pc:docMk/>
            <pc:sldMk cId="0" sldId="259"/>
            <ac:cxnSpMk id="10" creationId="{FA16737E-986E-18DA-1C44-E22FCB1488C9}"/>
          </ac:cxnSpMkLst>
        </pc:cxnChg>
        <pc:cxnChg chg="add mod">
          <ac:chgData name="DeTitta, Emily" userId="18faaff3-f490-4fe9-a91c-c5e511a9f984" providerId="ADAL" clId="{AA4D9C03-F4A6-4C69-8B2B-924B075DE635}" dt="2023-10-05T13:17:10.813" v="2519" actId="14100"/>
          <ac:cxnSpMkLst>
            <pc:docMk/>
            <pc:sldMk cId="0" sldId="259"/>
            <ac:cxnSpMk id="11" creationId="{DA3FBACA-FA88-6869-4018-161034E76E41}"/>
          </ac:cxnSpMkLst>
        </pc:cxnChg>
        <pc:cxnChg chg="add mod">
          <ac:chgData name="DeTitta, Emily" userId="18faaff3-f490-4fe9-a91c-c5e511a9f984" providerId="ADAL" clId="{AA4D9C03-F4A6-4C69-8B2B-924B075DE635}" dt="2023-10-05T13:15:22.427" v="2503" actId="14100"/>
          <ac:cxnSpMkLst>
            <pc:docMk/>
            <pc:sldMk cId="0" sldId="259"/>
            <ac:cxnSpMk id="12" creationId="{6D7D6BD0-618B-99FB-9B75-4691FAB30978}"/>
          </ac:cxnSpMkLst>
        </pc:cxnChg>
        <pc:cxnChg chg="add mod">
          <ac:chgData name="DeTitta, Emily" userId="18faaff3-f490-4fe9-a91c-c5e511a9f984" providerId="ADAL" clId="{AA4D9C03-F4A6-4C69-8B2B-924B075DE635}" dt="2023-10-05T13:17:18.892" v="2520" actId="14100"/>
          <ac:cxnSpMkLst>
            <pc:docMk/>
            <pc:sldMk cId="0" sldId="259"/>
            <ac:cxnSpMk id="14" creationId="{A05AA4EE-C013-FFE5-6E41-0BC395C858B5}"/>
          </ac:cxnSpMkLst>
        </pc:cxnChg>
        <pc:cxnChg chg="add mod">
          <ac:chgData name="DeTitta, Emily" userId="18faaff3-f490-4fe9-a91c-c5e511a9f984" providerId="ADAL" clId="{AA4D9C03-F4A6-4C69-8B2B-924B075DE635}" dt="2023-10-05T13:17:01.245" v="2518" actId="1582"/>
          <ac:cxnSpMkLst>
            <pc:docMk/>
            <pc:sldMk cId="0" sldId="259"/>
            <ac:cxnSpMk id="19" creationId="{56546213-C655-A25C-CC81-04FBE7DCE669}"/>
          </ac:cxnSpMkLst>
        </pc:cxnChg>
      </pc:sldChg>
      <pc:sldChg chg="addSp delSp modSp mod modNotesTx">
        <pc:chgData name="DeTitta, Emily" userId="18faaff3-f490-4fe9-a91c-c5e511a9f984" providerId="ADAL" clId="{AA4D9C03-F4A6-4C69-8B2B-924B075DE635}" dt="2023-10-11T13:28:28.984" v="9666" actId="20577"/>
        <pc:sldMkLst>
          <pc:docMk/>
          <pc:sldMk cId="0" sldId="260"/>
        </pc:sldMkLst>
        <pc:spChg chg="mod">
          <ac:chgData name="DeTitta, Emily" userId="18faaff3-f490-4fe9-a91c-c5e511a9f984" providerId="ADAL" clId="{AA4D9C03-F4A6-4C69-8B2B-924B075DE635}" dt="2023-10-03T20:14:46.704" v="99" actId="1076"/>
          <ac:spMkLst>
            <pc:docMk/>
            <pc:sldMk cId="0" sldId="260"/>
            <ac:spMk id="2" creationId="{00000000-0000-0000-0000-000000000000}"/>
          </ac:spMkLst>
        </pc:spChg>
        <pc:spChg chg="mod">
          <ac:chgData name="DeTitta, Emily" userId="18faaff3-f490-4fe9-a91c-c5e511a9f984" providerId="ADAL" clId="{AA4D9C03-F4A6-4C69-8B2B-924B075DE635}" dt="2023-10-05T13:41:43.618" v="2814" actId="1076"/>
          <ac:spMkLst>
            <pc:docMk/>
            <pc:sldMk cId="0" sldId="260"/>
            <ac:spMk id="3" creationId="{00000000-0000-0000-0000-000000000000}"/>
          </ac:spMkLst>
        </pc:spChg>
        <pc:spChg chg="del">
          <ac:chgData name="DeTitta, Emily" userId="18faaff3-f490-4fe9-a91c-c5e511a9f984" providerId="ADAL" clId="{AA4D9C03-F4A6-4C69-8B2B-924B075DE635}" dt="2023-10-10T17:17:02.065" v="3981" actId="478"/>
          <ac:spMkLst>
            <pc:docMk/>
            <pc:sldMk cId="0" sldId="260"/>
            <ac:spMk id="4" creationId="{00000000-0000-0000-0000-000000000000}"/>
          </ac:spMkLst>
        </pc:spChg>
        <pc:spChg chg="mod">
          <ac:chgData name="DeTitta, Emily" userId="18faaff3-f490-4fe9-a91c-c5e511a9f984" providerId="ADAL" clId="{AA4D9C03-F4A6-4C69-8B2B-924B075DE635}" dt="2023-10-11T13:28:28.984" v="9666" actId="20577"/>
          <ac:spMkLst>
            <pc:docMk/>
            <pc:sldMk cId="0" sldId="260"/>
            <ac:spMk id="6" creationId="{00000000-0000-0000-0000-000000000000}"/>
          </ac:spMkLst>
        </pc:spChg>
        <pc:spChg chg="add mod">
          <ac:chgData name="DeTitta, Emily" userId="18faaff3-f490-4fe9-a91c-c5e511a9f984" providerId="ADAL" clId="{AA4D9C03-F4A6-4C69-8B2B-924B075DE635}" dt="2023-10-10T17:17:17.642" v="4007" actId="5793"/>
          <ac:spMkLst>
            <pc:docMk/>
            <pc:sldMk cId="0" sldId="260"/>
            <ac:spMk id="7" creationId="{2626F4C1-C939-8362-F56F-E30C42B909D4}"/>
          </ac:spMkLst>
        </pc:spChg>
        <pc:picChg chg="add del">
          <ac:chgData name="DeTitta, Emily" userId="18faaff3-f490-4fe9-a91c-c5e511a9f984" providerId="ADAL" clId="{AA4D9C03-F4A6-4C69-8B2B-924B075DE635}" dt="2023-10-05T14:16:11.367" v="3242" actId="21"/>
          <ac:picMkLst>
            <pc:docMk/>
            <pc:sldMk cId="0" sldId="260"/>
            <ac:picMk id="10" creationId="{05CEC7BE-6DDB-859A-FE34-BB37EA4E5E59}"/>
          </ac:picMkLst>
        </pc:picChg>
        <pc:inkChg chg="add">
          <ac:chgData name="DeTitta, Emily" userId="18faaff3-f490-4fe9-a91c-c5e511a9f984" providerId="ADAL" clId="{AA4D9C03-F4A6-4C69-8B2B-924B075DE635}" dt="2023-10-05T13:37:00.736" v="2777" actId="9405"/>
          <ac:inkMkLst>
            <pc:docMk/>
            <pc:sldMk cId="0" sldId="260"/>
            <ac:inkMk id="8" creationId="{10F65245-A848-F628-2910-57E432758289}"/>
          </ac:inkMkLst>
        </pc:inkChg>
      </pc:sldChg>
      <pc:sldChg chg="addSp delSp modSp mod modNotesTx">
        <pc:chgData name="DeTitta, Emily" userId="18faaff3-f490-4fe9-a91c-c5e511a9f984" providerId="ADAL" clId="{AA4D9C03-F4A6-4C69-8B2B-924B075DE635}" dt="2023-10-13T14:30:56.651" v="10042" actId="1076"/>
        <pc:sldMkLst>
          <pc:docMk/>
          <pc:sldMk cId="0" sldId="261"/>
        </pc:sldMkLst>
        <pc:spChg chg="mod ord">
          <ac:chgData name="DeTitta, Emily" userId="18faaff3-f490-4fe9-a91c-c5e511a9f984" providerId="ADAL" clId="{AA4D9C03-F4A6-4C69-8B2B-924B075DE635}" dt="2023-10-10T20:05:32.104" v="9254" actId="1076"/>
          <ac:spMkLst>
            <pc:docMk/>
            <pc:sldMk cId="0" sldId="261"/>
            <ac:spMk id="2" creationId="{00000000-0000-0000-0000-000000000000}"/>
          </ac:spMkLst>
        </pc:spChg>
        <pc:spChg chg="mod">
          <ac:chgData name="DeTitta, Emily" userId="18faaff3-f490-4fe9-a91c-c5e511a9f984" providerId="ADAL" clId="{AA4D9C03-F4A6-4C69-8B2B-924B075DE635}" dt="2023-10-03T20:14:24.943" v="96" actId="1076"/>
          <ac:spMkLst>
            <pc:docMk/>
            <pc:sldMk cId="0" sldId="261"/>
            <ac:spMk id="6" creationId="{00000000-0000-0000-0000-000000000000}"/>
          </ac:spMkLst>
        </pc:spChg>
        <pc:spChg chg="mod">
          <ac:chgData name="DeTitta, Emily" userId="18faaff3-f490-4fe9-a91c-c5e511a9f984" providerId="ADAL" clId="{AA4D9C03-F4A6-4C69-8B2B-924B075DE635}" dt="2023-10-13T14:30:25.389" v="10040" actId="207"/>
          <ac:spMkLst>
            <pc:docMk/>
            <pc:sldMk cId="0" sldId="261"/>
            <ac:spMk id="7" creationId="{00000000-0000-0000-0000-000000000000}"/>
          </ac:spMkLst>
        </pc:spChg>
        <pc:spChg chg="del mod">
          <ac:chgData name="DeTitta, Emily" userId="18faaff3-f490-4fe9-a91c-c5e511a9f984" providerId="ADAL" clId="{AA4D9C03-F4A6-4C69-8B2B-924B075DE635}" dt="2023-10-05T12:10:59.887" v="255" actId="478"/>
          <ac:spMkLst>
            <pc:docMk/>
            <pc:sldMk cId="0" sldId="261"/>
            <ac:spMk id="8" creationId="{00000000-0000-0000-0000-000000000000}"/>
          </ac:spMkLst>
        </pc:spChg>
        <pc:spChg chg="mod">
          <ac:chgData name="DeTitta, Emily" userId="18faaff3-f490-4fe9-a91c-c5e511a9f984" providerId="ADAL" clId="{AA4D9C03-F4A6-4C69-8B2B-924B075DE635}" dt="2023-10-13T14:30:56.651" v="10042" actId="1076"/>
          <ac:spMkLst>
            <pc:docMk/>
            <pc:sldMk cId="0" sldId="261"/>
            <ac:spMk id="9" creationId="{00000000-0000-0000-0000-000000000000}"/>
          </ac:spMkLst>
        </pc:spChg>
        <pc:spChg chg="mod">
          <ac:chgData name="DeTitta, Emily" userId="18faaff3-f490-4fe9-a91c-c5e511a9f984" providerId="ADAL" clId="{AA4D9C03-F4A6-4C69-8B2B-924B075DE635}" dt="2023-10-13T14:30:18.529" v="10039" actId="207"/>
          <ac:spMkLst>
            <pc:docMk/>
            <pc:sldMk cId="0" sldId="261"/>
            <ac:spMk id="10" creationId="{00000000-0000-0000-0000-000000000000}"/>
          </ac:spMkLst>
        </pc:spChg>
        <pc:spChg chg="del mod">
          <ac:chgData name="DeTitta, Emily" userId="18faaff3-f490-4fe9-a91c-c5e511a9f984" providerId="ADAL" clId="{AA4D9C03-F4A6-4C69-8B2B-924B075DE635}" dt="2023-10-05T12:10:53.880" v="252" actId="478"/>
          <ac:spMkLst>
            <pc:docMk/>
            <pc:sldMk cId="0" sldId="261"/>
            <ac:spMk id="11" creationId="{00000000-0000-0000-0000-000000000000}"/>
          </ac:spMkLst>
        </pc:spChg>
        <pc:spChg chg="mod">
          <ac:chgData name="DeTitta, Emily" userId="18faaff3-f490-4fe9-a91c-c5e511a9f984" providerId="ADAL" clId="{AA4D9C03-F4A6-4C69-8B2B-924B075DE635}" dt="2023-10-05T12:10:48.402" v="250" actId="14100"/>
          <ac:spMkLst>
            <pc:docMk/>
            <pc:sldMk cId="0" sldId="261"/>
            <ac:spMk id="12" creationId="{00000000-0000-0000-0000-000000000000}"/>
          </ac:spMkLst>
        </pc:spChg>
        <pc:spChg chg="del mod">
          <ac:chgData name="DeTitta, Emily" userId="18faaff3-f490-4fe9-a91c-c5e511a9f984" providerId="ADAL" clId="{AA4D9C03-F4A6-4C69-8B2B-924B075DE635}" dt="2023-10-05T13:40:59.102" v="2794"/>
          <ac:spMkLst>
            <pc:docMk/>
            <pc:sldMk cId="0" sldId="261"/>
            <ac:spMk id="13" creationId="{00000000-0000-0000-0000-000000000000}"/>
          </ac:spMkLst>
        </pc:spChg>
        <pc:spChg chg="mod">
          <ac:chgData name="DeTitta, Emily" userId="18faaff3-f490-4fe9-a91c-c5e511a9f984" providerId="ADAL" clId="{AA4D9C03-F4A6-4C69-8B2B-924B075DE635}" dt="2023-10-11T13:29:37.688" v="9670" actId="20577"/>
          <ac:spMkLst>
            <pc:docMk/>
            <pc:sldMk cId="0" sldId="261"/>
            <ac:spMk id="15" creationId="{EB28462F-D03E-F274-708A-0E3FA227BDC5}"/>
          </ac:spMkLst>
        </pc:spChg>
        <pc:spChg chg="add mod">
          <ac:chgData name="DeTitta, Emily" userId="18faaff3-f490-4fe9-a91c-c5e511a9f984" providerId="ADAL" clId="{AA4D9C03-F4A6-4C69-8B2B-924B075DE635}" dt="2023-10-03T20:14:57.752" v="100" actId="1076"/>
          <ac:spMkLst>
            <pc:docMk/>
            <pc:sldMk cId="0" sldId="261"/>
            <ac:spMk id="16" creationId="{B0BB445F-4AB0-10F7-ADFC-D3D293EB9269}"/>
          </ac:spMkLst>
        </pc:spChg>
        <pc:grpChg chg="mod">
          <ac:chgData name="DeTitta, Emily" userId="18faaff3-f490-4fe9-a91c-c5e511a9f984" providerId="ADAL" clId="{AA4D9C03-F4A6-4C69-8B2B-924B075DE635}" dt="2023-10-03T20:13:32.448" v="87" actId="14100"/>
          <ac:grpSpMkLst>
            <pc:docMk/>
            <pc:sldMk cId="0" sldId="261"/>
            <ac:grpSpMk id="3" creationId="{00000000-0000-0000-0000-000000000000}"/>
          </ac:grpSpMkLst>
        </pc:grpChg>
        <pc:grpChg chg="mod">
          <ac:chgData name="DeTitta, Emily" userId="18faaff3-f490-4fe9-a91c-c5e511a9f984" providerId="ADAL" clId="{AA4D9C03-F4A6-4C69-8B2B-924B075DE635}" dt="2023-10-05T13:35:55.860" v="2755"/>
          <ac:grpSpMkLst>
            <pc:docMk/>
            <pc:sldMk cId="0" sldId="261"/>
            <ac:grpSpMk id="20" creationId="{B55C7F70-7F1A-8854-E0B9-2E052A6EE5D0}"/>
          </ac:grpSpMkLst>
        </pc:grpChg>
        <pc:grpChg chg="mod">
          <ac:chgData name="DeTitta, Emily" userId="18faaff3-f490-4fe9-a91c-c5e511a9f984" providerId="ADAL" clId="{AA4D9C03-F4A6-4C69-8B2B-924B075DE635}" dt="2023-10-05T13:35:57.481" v="2758"/>
          <ac:grpSpMkLst>
            <pc:docMk/>
            <pc:sldMk cId="0" sldId="261"/>
            <ac:grpSpMk id="23" creationId="{F461A248-9C00-EDAD-9655-8BE55F4C7F12}"/>
          </ac:grpSpMkLst>
        </pc:grpChg>
        <pc:grpChg chg="mod">
          <ac:chgData name="DeTitta, Emily" userId="18faaff3-f490-4fe9-a91c-c5e511a9f984" providerId="ADAL" clId="{AA4D9C03-F4A6-4C69-8B2B-924B075DE635}" dt="2023-10-05T13:36:11.191" v="2766"/>
          <ac:grpSpMkLst>
            <pc:docMk/>
            <pc:sldMk cId="0" sldId="261"/>
            <ac:grpSpMk id="30" creationId="{57802452-6655-81DA-6969-CE2095EE284D}"/>
          </ac:grpSpMkLst>
        </pc:grpChg>
        <pc:grpChg chg="mod">
          <ac:chgData name="DeTitta, Emily" userId="18faaff3-f490-4fe9-a91c-c5e511a9f984" providerId="ADAL" clId="{AA4D9C03-F4A6-4C69-8B2B-924B075DE635}" dt="2023-10-05T13:36:27.081" v="2773"/>
          <ac:grpSpMkLst>
            <pc:docMk/>
            <pc:sldMk cId="0" sldId="261"/>
            <ac:grpSpMk id="37" creationId="{0DF2222D-DFDD-814A-08C8-F575B47E7D58}"/>
          </ac:grpSpMkLst>
        </pc:grpChg>
        <pc:grpChg chg="mod">
          <ac:chgData name="DeTitta, Emily" userId="18faaff3-f490-4fe9-a91c-c5e511a9f984" providerId="ADAL" clId="{AA4D9C03-F4A6-4C69-8B2B-924B075DE635}" dt="2023-10-05T13:39:20.159" v="2781"/>
          <ac:grpSpMkLst>
            <pc:docMk/>
            <pc:sldMk cId="0" sldId="261"/>
            <ac:grpSpMk id="44" creationId="{2A05CD1C-D15B-84FC-7F41-BF007E861A75}"/>
          </ac:grpSpMkLst>
        </pc:grpChg>
        <pc:grpChg chg="mod">
          <ac:chgData name="DeTitta, Emily" userId="18faaff3-f490-4fe9-a91c-c5e511a9f984" providerId="ADAL" clId="{AA4D9C03-F4A6-4C69-8B2B-924B075DE635}" dt="2023-10-05T13:39:23.850" v="2785"/>
          <ac:grpSpMkLst>
            <pc:docMk/>
            <pc:sldMk cId="0" sldId="261"/>
            <ac:grpSpMk id="48" creationId="{3107772F-FE91-9693-8532-4AC38671AFDF}"/>
          </ac:grpSpMkLst>
        </pc:grpChg>
        <pc:picChg chg="add del mod">
          <ac:chgData name="DeTitta, Emily" userId="18faaff3-f490-4fe9-a91c-c5e511a9f984" providerId="ADAL" clId="{AA4D9C03-F4A6-4C69-8B2B-924B075DE635}" dt="2023-10-10T20:05:12.811" v="9247" actId="478"/>
          <ac:picMkLst>
            <pc:docMk/>
            <pc:sldMk cId="0" sldId="261"/>
            <ac:picMk id="8" creationId="{B3CB7A9F-C259-CF30-DA6F-64B829D54BE5}"/>
          </ac:picMkLst>
        </pc:picChg>
        <pc:inkChg chg="add">
          <ac:chgData name="DeTitta, Emily" userId="18faaff3-f490-4fe9-a91c-c5e511a9f984" providerId="ADAL" clId="{AA4D9C03-F4A6-4C69-8B2B-924B075DE635}" dt="2023-10-05T13:35:53.521" v="2751" actId="9405"/>
          <ac:inkMkLst>
            <pc:docMk/>
            <pc:sldMk cId="0" sldId="261"/>
            <ac:inkMk id="14" creationId="{6D18C531-93EF-91CD-9E79-C96EDA51BD4D}"/>
          </ac:inkMkLst>
        </pc:inkChg>
        <pc:inkChg chg="add">
          <ac:chgData name="DeTitta, Emily" userId="18faaff3-f490-4fe9-a91c-c5e511a9f984" providerId="ADAL" clId="{AA4D9C03-F4A6-4C69-8B2B-924B075DE635}" dt="2023-10-05T13:35:54.957" v="2752" actId="9405"/>
          <ac:inkMkLst>
            <pc:docMk/>
            <pc:sldMk cId="0" sldId="261"/>
            <ac:inkMk id="17" creationId="{B5555F80-FCF9-B498-A9D9-7767634EE8E5}"/>
          </ac:inkMkLst>
        </pc:inkChg>
        <pc:inkChg chg="add mod">
          <ac:chgData name="DeTitta, Emily" userId="18faaff3-f490-4fe9-a91c-c5e511a9f984" providerId="ADAL" clId="{AA4D9C03-F4A6-4C69-8B2B-924B075DE635}" dt="2023-10-05T13:35:55.860" v="2755"/>
          <ac:inkMkLst>
            <pc:docMk/>
            <pc:sldMk cId="0" sldId="261"/>
            <ac:inkMk id="18" creationId="{59C6EFAB-AAD6-9B26-1908-84177A5CB73D}"/>
          </ac:inkMkLst>
        </pc:inkChg>
        <pc:inkChg chg="add mod">
          <ac:chgData name="DeTitta, Emily" userId="18faaff3-f490-4fe9-a91c-c5e511a9f984" providerId="ADAL" clId="{AA4D9C03-F4A6-4C69-8B2B-924B075DE635}" dt="2023-10-05T13:35:55.860" v="2755"/>
          <ac:inkMkLst>
            <pc:docMk/>
            <pc:sldMk cId="0" sldId="261"/>
            <ac:inkMk id="19" creationId="{B0A9B7A0-8DDD-5F14-D180-24BFF9440B52}"/>
          </ac:inkMkLst>
        </pc:inkChg>
        <pc:inkChg chg="add mod">
          <ac:chgData name="DeTitta, Emily" userId="18faaff3-f490-4fe9-a91c-c5e511a9f984" providerId="ADAL" clId="{AA4D9C03-F4A6-4C69-8B2B-924B075DE635}" dt="2023-10-05T13:35:57.481" v="2758"/>
          <ac:inkMkLst>
            <pc:docMk/>
            <pc:sldMk cId="0" sldId="261"/>
            <ac:inkMk id="21" creationId="{1FC607F4-758F-DD71-BD63-289D66D9DB34}"/>
          </ac:inkMkLst>
        </pc:inkChg>
        <pc:inkChg chg="add mod">
          <ac:chgData name="DeTitta, Emily" userId="18faaff3-f490-4fe9-a91c-c5e511a9f984" providerId="ADAL" clId="{AA4D9C03-F4A6-4C69-8B2B-924B075DE635}" dt="2023-10-05T13:35:57.481" v="2758"/>
          <ac:inkMkLst>
            <pc:docMk/>
            <pc:sldMk cId="0" sldId="261"/>
            <ac:inkMk id="22" creationId="{8FA95AD5-575C-15D7-B037-B1F8DEE4ADBC}"/>
          </ac:inkMkLst>
        </pc:inkChg>
        <pc:inkChg chg="add">
          <ac:chgData name="DeTitta, Emily" userId="18faaff3-f490-4fe9-a91c-c5e511a9f984" providerId="ADAL" clId="{AA4D9C03-F4A6-4C69-8B2B-924B075DE635}" dt="2023-10-05T13:35:57.751" v="2759" actId="9405"/>
          <ac:inkMkLst>
            <pc:docMk/>
            <pc:sldMk cId="0" sldId="261"/>
            <ac:inkMk id="24" creationId="{AC11495F-0F0A-AB03-D65E-A5C6C453F15D}"/>
          </ac:inkMkLst>
        </pc:inkChg>
        <pc:inkChg chg="add">
          <ac:chgData name="DeTitta, Emily" userId="18faaff3-f490-4fe9-a91c-c5e511a9f984" providerId="ADAL" clId="{AA4D9C03-F4A6-4C69-8B2B-924B075DE635}" dt="2023-10-05T13:35:58.399" v="2760" actId="9405"/>
          <ac:inkMkLst>
            <pc:docMk/>
            <pc:sldMk cId="0" sldId="261"/>
            <ac:inkMk id="25" creationId="{96E3F6FA-11F3-66E7-A510-006669EC5E7B}"/>
          </ac:inkMkLst>
        </pc:inkChg>
        <pc:inkChg chg="add">
          <ac:chgData name="DeTitta, Emily" userId="18faaff3-f490-4fe9-a91c-c5e511a9f984" providerId="ADAL" clId="{AA4D9C03-F4A6-4C69-8B2B-924B075DE635}" dt="2023-10-05T13:35:59.337" v="2761" actId="9405"/>
          <ac:inkMkLst>
            <pc:docMk/>
            <pc:sldMk cId="0" sldId="261"/>
            <ac:inkMk id="26" creationId="{F07822A9-A413-F911-F386-AE680B378EF4}"/>
          </ac:inkMkLst>
        </pc:inkChg>
        <pc:inkChg chg="add">
          <ac:chgData name="DeTitta, Emily" userId="18faaff3-f490-4fe9-a91c-c5e511a9f984" providerId="ADAL" clId="{AA4D9C03-F4A6-4C69-8B2B-924B075DE635}" dt="2023-10-05T13:36:09.218" v="2763" actId="9405"/>
          <ac:inkMkLst>
            <pc:docMk/>
            <pc:sldMk cId="0" sldId="261"/>
            <ac:inkMk id="27" creationId="{BB05F237-0E88-F0E1-B177-26C22D848F7D}"/>
          </ac:inkMkLst>
        </pc:inkChg>
        <pc:inkChg chg="add mod">
          <ac:chgData name="DeTitta, Emily" userId="18faaff3-f490-4fe9-a91c-c5e511a9f984" providerId="ADAL" clId="{AA4D9C03-F4A6-4C69-8B2B-924B075DE635}" dt="2023-10-05T13:36:11.191" v="2766"/>
          <ac:inkMkLst>
            <pc:docMk/>
            <pc:sldMk cId="0" sldId="261"/>
            <ac:inkMk id="28" creationId="{A1EA1E1C-BB82-0A42-9C18-0D6A1F075166}"/>
          </ac:inkMkLst>
        </pc:inkChg>
        <pc:inkChg chg="add mod">
          <ac:chgData name="DeTitta, Emily" userId="18faaff3-f490-4fe9-a91c-c5e511a9f984" providerId="ADAL" clId="{AA4D9C03-F4A6-4C69-8B2B-924B075DE635}" dt="2023-10-05T13:36:11.191" v="2766"/>
          <ac:inkMkLst>
            <pc:docMk/>
            <pc:sldMk cId="0" sldId="261"/>
            <ac:inkMk id="29" creationId="{B682E236-4580-5396-1358-9FA105E73150}"/>
          </ac:inkMkLst>
        </pc:inkChg>
        <pc:inkChg chg="add">
          <ac:chgData name="DeTitta, Emily" userId="18faaff3-f490-4fe9-a91c-c5e511a9f984" providerId="ADAL" clId="{AA4D9C03-F4A6-4C69-8B2B-924B075DE635}" dt="2023-10-05T13:36:12.272" v="2767" actId="9405"/>
          <ac:inkMkLst>
            <pc:docMk/>
            <pc:sldMk cId="0" sldId="261"/>
            <ac:inkMk id="31" creationId="{F3F870E3-ECC4-0593-B0E2-D6FE50F58E89}"/>
          </ac:inkMkLst>
        </pc:inkChg>
        <pc:inkChg chg="add">
          <ac:chgData name="DeTitta, Emily" userId="18faaff3-f490-4fe9-a91c-c5e511a9f984" providerId="ADAL" clId="{AA4D9C03-F4A6-4C69-8B2B-924B075DE635}" dt="2023-10-05T13:36:16.505" v="2768" actId="9405"/>
          <ac:inkMkLst>
            <pc:docMk/>
            <pc:sldMk cId="0" sldId="261"/>
            <ac:inkMk id="32" creationId="{6561AF10-F71D-7419-B80A-BD1C435DD1AF}"/>
          </ac:inkMkLst>
        </pc:inkChg>
        <pc:inkChg chg="add">
          <ac:chgData name="DeTitta, Emily" userId="18faaff3-f490-4fe9-a91c-c5e511a9f984" providerId="ADAL" clId="{AA4D9C03-F4A6-4C69-8B2B-924B075DE635}" dt="2023-10-05T13:36:20.918" v="2769" actId="9405"/>
          <ac:inkMkLst>
            <pc:docMk/>
            <pc:sldMk cId="0" sldId="261"/>
            <ac:inkMk id="33" creationId="{4A6B5672-B622-F8A1-24F8-04031C9FA569}"/>
          </ac:inkMkLst>
        </pc:inkChg>
        <pc:inkChg chg="add">
          <ac:chgData name="DeTitta, Emily" userId="18faaff3-f490-4fe9-a91c-c5e511a9f984" providerId="ADAL" clId="{AA4D9C03-F4A6-4C69-8B2B-924B075DE635}" dt="2023-10-05T13:36:25.631" v="2770" actId="9405"/>
          <ac:inkMkLst>
            <pc:docMk/>
            <pc:sldMk cId="0" sldId="261"/>
            <ac:inkMk id="34" creationId="{E5250DB3-7164-AF01-D3AA-8B3067F400A1}"/>
          </ac:inkMkLst>
        </pc:inkChg>
        <pc:inkChg chg="add mod">
          <ac:chgData name="DeTitta, Emily" userId="18faaff3-f490-4fe9-a91c-c5e511a9f984" providerId="ADAL" clId="{AA4D9C03-F4A6-4C69-8B2B-924B075DE635}" dt="2023-10-05T13:36:27.081" v="2773"/>
          <ac:inkMkLst>
            <pc:docMk/>
            <pc:sldMk cId="0" sldId="261"/>
            <ac:inkMk id="35" creationId="{27CB25BE-C735-01C4-3746-7DFEE6EC5376}"/>
          </ac:inkMkLst>
        </pc:inkChg>
        <pc:inkChg chg="add mod">
          <ac:chgData name="DeTitta, Emily" userId="18faaff3-f490-4fe9-a91c-c5e511a9f984" providerId="ADAL" clId="{AA4D9C03-F4A6-4C69-8B2B-924B075DE635}" dt="2023-10-05T13:36:27.081" v="2773"/>
          <ac:inkMkLst>
            <pc:docMk/>
            <pc:sldMk cId="0" sldId="261"/>
            <ac:inkMk id="36" creationId="{427A695A-AE7B-5F65-FA6B-C7CAA5136C4A}"/>
          </ac:inkMkLst>
        </pc:inkChg>
        <pc:inkChg chg="add">
          <ac:chgData name="DeTitta, Emily" userId="18faaff3-f490-4fe9-a91c-c5e511a9f984" providerId="ADAL" clId="{AA4D9C03-F4A6-4C69-8B2B-924B075DE635}" dt="2023-10-05T13:36:51.640" v="2774" actId="9405"/>
          <ac:inkMkLst>
            <pc:docMk/>
            <pc:sldMk cId="0" sldId="261"/>
            <ac:inkMk id="38" creationId="{87EA9A63-ADA8-2D2B-6310-A611C5F5D830}"/>
          </ac:inkMkLst>
        </pc:inkChg>
        <pc:inkChg chg="add">
          <ac:chgData name="DeTitta, Emily" userId="18faaff3-f490-4fe9-a91c-c5e511a9f984" providerId="ADAL" clId="{AA4D9C03-F4A6-4C69-8B2B-924B075DE635}" dt="2023-10-05T13:36:52.094" v="2775" actId="9405"/>
          <ac:inkMkLst>
            <pc:docMk/>
            <pc:sldMk cId="0" sldId="261"/>
            <ac:inkMk id="39" creationId="{A2F5397D-4529-030A-FF40-D6065D1588FF}"/>
          </ac:inkMkLst>
        </pc:inkChg>
        <pc:inkChg chg="add">
          <ac:chgData name="DeTitta, Emily" userId="18faaff3-f490-4fe9-a91c-c5e511a9f984" providerId="ADAL" clId="{AA4D9C03-F4A6-4C69-8B2B-924B075DE635}" dt="2023-10-05T13:36:56.463" v="2776" actId="9405"/>
          <ac:inkMkLst>
            <pc:docMk/>
            <pc:sldMk cId="0" sldId="261"/>
            <ac:inkMk id="40" creationId="{A6BC3EC3-F6E9-7CC8-2686-5B82C0B3DD02}"/>
          </ac:inkMkLst>
        </pc:inkChg>
        <pc:inkChg chg="add mod">
          <ac:chgData name="DeTitta, Emily" userId="18faaff3-f490-4fe9-a91c-c5e511a9f984" providerId="ADAL" clId="{AA4D9C03-F4A6-4C69-8B2B-924B075DE635}" dt="2023-10-05T13:39:20.159" v="2781"/>
          <ac:inkMkLst>
            <pc:docMk/>
            <pc:sldMk cId="0" sldId="261"/>
            <ac:inkMk id="41" creationId="{659D73A8-7B06-2B3B-E49D-672513D503E6}"/>
          </ac:inkMkLst>
        </pc:inkChg>
        <pc:inkChg chg="add mod">
          <ac:chgData name="DeTitta, Emily" userId="18faaff3-f490-4fe9-a91c-c5e511a9f984" providerId="ADAL" clId="{AA4D9C03-F4A6-4C69-8B2B-924B075DE635}" dt="2023-10-05T13:39:20.159" v="2781"/>
          <ac:inkMkLst>
            <pc:docMk/>
            <pc:sldMk cId="0" sldId="261"/>
            <ac:inkMk id="42" creationId="{EE221E88-722E-4A22-424D-20C548C5F540}"/>
          </ac:inkMkLst>
        </pc:inkChg>
        <pc:inkChg chg="add">
          <ac:chgData name="DeTitta, Emily" userId="18faaff3-f490-4fe9-a91c-c5e511a9f984" providerId="ADAL" clId="{AA4D9C03-F4A6-4C69-8B2B-924B075DE635}" dt="2023-10-05T13:39:19.588" v="2780" actId="9405"/>
          <ac:inkMkLst>
            <pc:docMk/>
            <pc:sldMk cId="0" sldId="261"/>
            <ac:inkMk id="43" creationId="{9339A8D2-605A-79AF-CFA2-0BF513DEDACE}"/>
          </ac:inkMkLst>
        </pc:inkChg>
        <pc:inkChg chg="add">
          <ac:chgData name="DeTitta, Emily" userId="18faaff3-f490-4fe9-a91c-c5e511a9f984" providerId="ADAL" clId="{AA4D9C03-F4A6-4C69-8B2B-924B075DE635}" dt="2023-10-05T13:39:22.394" v="2782" actId="9405"/>
          <ac:inkMkLst>
            <pc:docMk/>
            <pc:sldMk cId="0" sldId="261"/>
            <ac:inkMk id="45" creationId="{6DF36A81-6F65-185C-ED9B-A38385E553AF}"/>
          </ac:inkMkLst>
        </pc:inkChg>
        <pc:inkChg chg="add mod">
          <ac:chgData name="DeTitta, Emily" userId="18faaff3-f490-4fe9-a91c-c5e511a9f984" providerId="ADAL" clId="{AA4D9C03-F4A6-4C69-8B2B-924B075DE635}" dt="2023-10-05T13:39:23.850" v="2785"/>
          <ac:inkMkLst>
            <pc:docMk/>
            <pc:sldMk cId="0" sldId="261"/>
            <ac:inkMk id="46" creationId="{47C81411-DE89-9CD0-96AA-D1DE10132E40}"/>
          </ac:inkMkLst>
        </pc:inkChg>
        <pc:inkChg chg="add mod">
          <ac:chgData name="DeTitta, Emily" userId="18faaff3-f490-4fe9-a91c-c5e511a9f984" providerId="ADAL" clId="{AA4D9C03-F4A6-4C69-8B2B-924B075DE635}" dt="2023-10-05T13:39:23.850" v="2785"/>
          <ac:inkMkLst>
            <pc:docMk/>
            <pc:sldMk cId="0" sldId="261"/>
            <ac:inkMk id="47" creationId="{3B9E04F6-F058-B52C-FA82-6F92D8FAB90E}"/>
          </ac:inkMkLst>
        </pc:inkChg>
      </pc:sldChg>
      <pc:sldChg chg="addSp delSp modSp mod modNotesTx">
        <pc:chgData name="DeTitta, Emily" userId="18faaff3-f490-4fe9-a91c-c5e511a9f984" providerId="ADAL" clId="{AA4D9C03-F4A6-4C69-8B2B-924B075DE635}" dt="2023-10-11T13:31:46.078" v="9682" actId="1076"/>
        <pc:sldMkLst>
          <pc:docMk/>
          <pc:sldMk cId="0" sldId="262"/>
        </pc:sldMkLst>
        <pc:spChg chg="mod">
          <ac:chgData name="DeTitta, Emily" userId="18faaff3-f490-4fe9-a91c-c5e511a9f984" providerId="ADAL" clId="{AA4D9C03-F4A6-4C69-8B2B-924B075DE635}" dt="2023-10-11T13:31:41.069" v="9681" actId="1076"/>
          <ac:spMkLst>
            <pc:docMk/>
            <pc:sldMk cId="0" sldId="262"/>
            <ac:spMk id="7" creationId="{00000000-0000-0000-0000-000000000000}"/>
          </ac:spMkLst>
        </pc:spChg>
        <pc:spChg chg="mod">
          <ac:chgData name="DeTitta, Emily" userId="18faaff3-f490-4fe9-a91c-c5e511a9f984" providerId="ADAL" clId="{AA4D9C03-F4A6-4C69-8B2B-924B075DE635}" dt="2023-10-11T13:31:23.729" v="9678" actId="1076"/>
          <ac:spMkLst>
            <pc:docMk/>
            <pc:sldMk cId="0" sldId="262"/>
            <ac:spMk id="8" creationId="{00000000-0000-0000-0000-000000000000}"/>
          </ac:spMkLst>
        </pc:spChg>
        <pc:spChg chg="mod">
          <ac:chgData name="DeTitta, Emily" userId="18faaff3-f490-4fe9-a91c-c5e511a9f984" providerId="ADAL" clId="{AA4D9C03-F4A6-4C69-8B2B-924B075DE635}" dt="2023-10-11T13:31:28.575" v="9679" actId="1076"/>
          <ac:spMkLst>
            <pc:docMk/>
            <pc:sldMk cId="0" sldId="262"/>
            <ac:spMk id="9" creationId="{00000000-0000-0000-0000-000000000000}"/>
          </ac:spMkLst>
        </pc:spChg>
        <pc:spChg chg="mod">
          <ac:chgData name="DeTitta, Emily" userId="18faaff3-f490-4fe9-a91c-c5e511a9f984" providerId="ADAL" clId="{AA4D9C03-F4A6-4C69-8B2B-924B075DE635}" dt="2023-10-11T13:31:34.698" v="9680" actId="1076"/>
          <ac:spMkLst>
            <pc:docMk/>
            <pc:sldMk cId="0" sldId="262"/>
            <ac:spMk id="10" creationId="{00000000-0000-0000-0000-000000000000}"/>
          </ac:spMkLst>
        </pc:spChg>
        <pc:spChg chg="add mod">
          <ac:chgData name="DeTitta, Emily" userId="18faaff3-f490-4fe9-a91c-c5e511a9f984" providerId="ADAL" clId="{AA4D9C03-F4A6-4C69-8B2B-924B075DE635}" dt="2023-10-03T20:14:05.099" v="92" actId="1076"/>
          <ac:spMkLst>
            <pc:docMk/>
            <pc:sldMk cId="0" sldId="262"/>
            <ac:spMk id="11" creationId="{77E1DB93-B271-DFFC-DFB0-699892BDF898}"/>
          </ac:spMkLst>
        </pc:spChg>
        <pc:spChg chg="add mod">
          <ac:chgData name="DeTitta, Emily" userId="18faaff3-f490-4fe9-a91c-c5e511a9f984" providerId="ADAL" clId="{AA4D9C03-F4A6-4C69-8B2B-924B075DE635}" dt="2023-10-11T13:31:15.488" v="9676" actId="1076"/>
          <ac:spMkLst>
            <pc:docMk/>
            <pc:sldMk cId="0" sldId="262"/>
            <ac:spMk id="12" creationId="{61D52635-E647-9389-F75D-DE62ADEA1D75}"/>
          </ac:spMkLst>
        </pc:spChg>
        <pc:grpChg chg="mod">
          <ac:chgData name="DeTitta, Emily" userId="18faaff3-f490-4fe9-a91c-c5e511a9f984" providerId="ADAL" clId="{AA4D9C03-F4A6-4C69-8B2B-924B075DE635}" dt="2023-10-11T13:31:46.078" v="9682" actId="1076"/>
          <ac:grpSpMkLst>
            <pc:docMk/>
            <pc:sldMk cId="0" sldId="262"/>
            <ac:grpSpMk id="3" creationId="{00000000-0000-0000-0000-000000000000}"/>
          </ac:grpSpMkLst>
        </pc:grpChg>
        <pc:picChg chg="add del mod">
          <ac:chgData name="DeTitta, Emily" userId="18faaff3-f490-4fe9-a91c-c5e511a9f984" providerId="ADAL" clId="{AA4D9C03-F4A6-4C69-8B2B-924B075DE635}" dt="2023-10-10T12:19:04.455" v="3610" actId="21"/>
          <ac:picMkLst>
            <pc:docMk/>
            <pc:sldMk cId="0" sldId="262"/>
            <ac:picMk id="12" creationId="{920F6D51-2E5A-CEAB-1B3F-5DE5B9525B7C}"/>
          </ac:picMkLst>
        </pc:picChg>
      </pc:sldChg>
      <pc:sldChg chg="delSp modSp mod modNotesTx">
        <pc:chgData name="DeTitta, Emily" userId="18faaff3-f490-4fe9-a91c-c5e511a9f984" providerId="ADAL" clId="{AA4D9C03-F4A6-4C69-8B2B-924B075DE635}" dt="2023-10-13T14:34:02.838" v="10060" actId="20577"/>
        <pc:sldMkLst>
          <pc:docMk/>
          <pc:sldMk cId="0" sldId="263"/>
        </pc:sldMkLst>
        <pc:spChg chg="mod">
          <ac:chgData name="DeTitta, Emily" userId="18faaff3-f490-4fe9-a91c-c5e511a9f984" providerId="ADAL" clId="{AA4D9C03-F4A6-4C69-8B2B-924B075DE635}" dt="2023-10-10T17:23:56.155" v="4108" actId="20577"/>
          <ac:spMkLst>
            <pc:docMk/>
            <pc:sldMk cId="0" sldId="263"/>
            <ac:spMk id="3" creationId="{00000000-0000-0000-0000-000000000000}"/>
          </ac:spMkLst>
        </pc:spChg>
        <pc:spChg chg="mod">
          <ac:chgData name="DeTitta, Emily" userId="18faaff3-f490-4fe9-a91c-c5e511a9f984" providerId="ADAL" clId="{AA4D9C03-F4A6-4C69-8B2B-924B075DE635}" dt="2023-10-10T17:27:50.324" v="4185" actId="1076"/>
          <ac:spMkLst>
            <pc:docMk/>
            <pc:sldMk cId="0" sldId="263"/>
            <ac:spMk id="9" creationId="{00000000-0000-0000-0000-000000000000}"/>
          </ac:spMkLst>
        </pc:spChg>
        <pc:spChg chg="mod">
          <ac:chgData name="DeTitta, Emily" userId="18faaff3-f490-4fe9-a91c-c5e511a9f984" providerId="ADAL" clId="{AA4D9C03-F4A6-4C69-8B2B-924B075DE635}" dt="2023-10-10T20:09:55.052" v="9255" actId="14100"/>
          <ac:spMkLst>
            <pc:docMk/>
            <pc:sldMk cId="0" sldId="263"/>
            <ac:spMk id="12" creationId="{00000000-0000-0000-0000-000000000000}"/>
          </ac:spMkLst>
        </pc:spChg>
        <pc:spChg chg="mod">
          <ac:chgData name="DeTitta, Emily" userId="18faaff3-f490-4fe9-a91c-c5e511a9f984" providerId="ADAL" clId="{AA4D9C03-F4A6-4C69-8B2B-924B075DE635}" dt="2023-10-10T20:12:54.377" v="9257" actId="20577"/>
          <ac:spMkLst>
            <pc:docMk/>
            <pc:sldMk cId="0" sldId="263"/>
            <ac:spMk id="14" creationId="{00000000-0000-0000-0000-000000000000}"/>
          </ac:spMkLst>
        </pc:spChg>
        <pc:spChg chg="mod">
          <ac:chgData name="DeTitta, Emily" userId="18faaff3-f490-4fe9-a91c-c5e511a9f984" providerId="ADAL" clId="{AA4D9C03-F4A6-4C69-8B2B-924B075DE635}" dt="2023-10-13T14:32:14.371" v="10048" actId="1076"/>
          <ac:spMkLst>
            <pc:docMk/>
            <pc:sldMk cId="0" sldId="263"/>
            <ac:spMk id="15" creationId="{00000000-0000-0000-0000-000000000000}"/>
          </ac:spMkLst>
        </pc:spChg>
        <pc:spChg chg="mod">
          <ac:chgData name="DeTitta, Emily" userId="18faaff3-f490-4fe9-a91c-c5e511a9f984" providerId="ADAL" clId="{AA4D9C03-F4A6-4C69-8B2B-924B075DE635}" dt="2023-10-10T20:13:43.009" v="9276" actId="1076"/>
          <ac:spMkLst>
            <pc:docMk/>
            <pc:sldMk cId="0" sldId="263"/>
            <ac:spMk id="16" creationId="{00000000-0000-0000-0000-000000000000}"/>
          </ac:spMkLst>
        </pc:spChg>
        <pc:spChg chg="mod">
          <ac:chgData name="DeTitta, Emily" userId="18faaff3-f490-4fe9-a91c-c5e511a9f984" providerId="ADAL" clId="{AA4D9C03-F4A6-4C69-8B2B-924B075DE635}" dt="2023-10-11T13:32:41.584" v="9696" actId="20577"/>
          <ac:spMkLst>
            <pc:docMk/>
            <pc:sldMk cId="0" sldId="263"/>
            <ac:spMk id="17" creationId="{00000000-0000-0000-0000-000000000000}"/>
          </ac:spMkLst>
        </pc:spChg>
        <pc:spChg chg="mod">
          <ac:chgData name="DeTitta, Emily" userId="18faaff3-f490-4fe9-a91c-c5e511a9f984" providerId="ADAL" clId="{AA4D9C03-F4A6-4C69-8B2B-924B075DE635}" dt="2023-10-13T14:34:02.838" v="10060" actId="20577"/>
          <ac:spMkLst>
            <pc:docMk/>
            <pc:sldMk cId="0" sldId="263"/>
            <ac:spMk id="18" creationId="{00000000-0000-0000-0000-000000000000}"/>
          </ac:spMkLst>
        </pc:spChg>
        <pc:spChg chg="del mod">
          <ac:chgData name="DeTitta, Emily" userId="18faaff3-f490-4fe9-a91c-c5e511a9f984" providerId="ADAL" clId="{AA4D9C03-F4A6-4C69-8B2B-924B075DE635}" dt="2023-10-13T14:14:59.350" v="10028" actId="478"/>
          <ac:spMkLst>
            <pc:docMk/>
            <pc:sldMk cId="0" sldId="263"/>
            <ac:spMk id="19" creationId="{00000000-0000-0000-0000-000000000000}"/>
          </ac:spMkLst>
        </pc:spChg>
        <pc:spChg chg="mod">
          <ac:chgData name="DeTitta, Emily" userId="18faaff3-f490-4fe9-a91c-c5e511a9f984" providerId="ADAL" clId="{AA4D9C03-F4A6-4C69-8B2B-924B075DE635}" dt="2023-10-11T13:32:23.588" v="9688" actId="20577"/>
          <ac:spMkLst>
            <pc:docMk/>
            <pc:sldMk cId="0" sldId="263"/>
            <ac:spMk id="20" creationId="{00000000-0000-0000-0000-000000000000}"/>
          </ac:spMkLst>
        </pc:spChg>
        <pc:grpChg chg="del mod">
          <ac:chgData name="DeTitta, Emily" userId="18faaff3-f490-4fe9-a91c-c5e511a9f984" providerId="ADAL" clId="{AA4D9C03-F4A6-4C69-8B2B-924B075DE635}" dt="2023-10-13T14:14:27.622" v="9971" actId="478"/>
          <ac:grpSpMkLst>
            <pc:docMk/>
            <pc:sldMk cId="0" sldId="263"/>
            <ac:grpSpMk id="4" creationId="{00000000-0000-0000-0000-000000000000}"/>
          </ac:grpSpMkLst>
        </pc:grpChg>
      </pc:sldChg>
      <pc:sldChg chg="addSp delSp modSp mod modNotesTx">
        <pc:chgData name="DeTitta, Emily" userId="18faaff3-f490-4fe9-a91c-c5e511a9f984" providerId="ADAL" clId="{AA4D9C03-F4A6-4C69-8B2B-924B075DE635}" dt="2023-10-11T13:58:00.779" v="9723" actId="478"/>
        <pc:sldMkLst>
          <pc:docMk/>
          <pc:sldMk cId="0" sldId="264"/>
        </pc:sldMkLst>
        <pc:spChg chg="mod">
          <ac:chgData name="DeTitta, Emily" userId="18faaff3-f490-4fe9-a91c-c5e511a9f984" providerId="ADAL" clId="{AA4D9C03-F4A6-4C69-8B2B-924B075DE635}" dt="2023-10-10T19:55:12.663" v="9108" actId="1076"/>
          <ac:spMkLst>
            <pc:docMk/>
            <pc:sldMk cId="0" sldId="264"/>
            <ac:spMk id="3" creationId="{00000000-0000-0000-0000-000000000000}"/>
          </ac:spMkLst>
        </pc:spChg>
        <pc:spChg chg="mod">
          <ac:chgData name="DeTitta, Emily" userId="18faaff3-f490-4fe9-a91c-c5e511a9f984" providerId="ADAL" clId="{AA4D9C03-F4A6-4C69-8B2B-924B075DE635}" dt="2023-10-11T13:56:04.783" v="9703" actId="14100"/>
          <ac:spMkLst>
            <pc:docMk/>
            <pc:sldMk cId="0" sldId="264"/>
            <ac:spMk id="6" creationId="{00000000-0000-0000-0000-000000000000}"/>
          </ac:spMkLst>
        </pc:spChg>
        <pc:spChg chg="del mod">
          <ac:chgData name="DeTitta, Emily" userId="18faaff3-f490-4fe9-a91c-c5e511a9f984" providerId="ADAL" clId="{AA4D9C03-F4A6-4C69-8B2B-924B075DE635}" dt="2023-10-10T19:56:48.258" v="9122" actId="21"/>
          <ac:spMkLst>
            <pc:docMk/>
            <pc:sldMk cId="0" sldId="264"/>
            <ac:spMk id="8" creationId="{00000000-0000-0000-0000-000000000000}"/>
          </ac:spMkLst>
        </pc:spChg>
        <pc:spChg chg="add del mod">
          <ac:chgData name="DeTitta, Emily" userId="18faaff3-f490-4fe9-a91c-c5e511a9f984" providerId="ADAL" clId="{AA4D9C03-F4A6-4C69-8B2B-924B075DE635}" dt="2023-10-11T13:58:00.779" v="9723" actId="478"/>
          <ac:spMkLst>
            <pc:docMk/>
            <pc:sldMk cId="0" sldId="264"/>
            <ac:spMk id="8" creationId="{F3DEB3EC-9904-9553-DDAF-EF838DFC6486}"/>
          </ac:spMkLst>
        </pc:spChg>
        <pc:spChg chg="mod">
          <ac:chgData name="DeTitta, Emily" userId="18faaff3-f490-4fe9-a91c-c5e511a9f984" providerId="ADAL" clId="{AA4D9C03-F4A6-4C69-8B2B-924B075DE635}" dt="2023-10-10T17:39:22.457" v="4802" actId="20577"/>
          <ac:spMkLst>
            <pc:docMk/>
            <pc:sldMk cId="0" sldId="264"/>
            <ac:spMk id="9" creationId="{00000000-0000-0000-0000-000000000000}"/>
          </ac:spMkLst>
        </pc:spChg>
        <pc:spChg chg="mod">
          <ac:chgData name="DeTitta, Emily" userId="18faaff3-f490-4fe9-a91c-c5e511a9f984" providerId="ADAL" clId="{AA4D9C03-F4A6-4C69-8B2B-924B075DE635}" dt="2023-10-10T20:15:02.372" v="9312" actId="20577"/>
          <ac:spMkLst>
            <pc:docMk/>
            <pc:sldMk cId="0" sldId="264"/>
            <ac:spMk id="10" creationId="{00000000-0000-0000-0000-000000000000}"/>
          </ac:spMkLst>
        </pc:spChg>
        <pc:spChg chg="mod">
          <ac:chgData name="DeTitta, Emily" userId="18faaff3-f490-4fe9-a91c-c5e511a9f984" providerId="ADAL" clId="{AA4D9C03-F4A6-4C69-8B2B-924B075DE635}" dt="2023-10-10T17:36:07.467" v="4693" actId="20577"/>
          <ac:spMkLst>
            <pc:docMk/>
            <pc:sldMk cId="0" sldId="264"/>
            <ac:spMk id="11" creationId="{00000000-0000-0000-0000-000000000000}"/>
          </ac:spMkLst>
        </pc:spChg>
        <pc:spChg chg="del mod">
          <ac:chgData name="DeTitta, Emily" userId="18faaff3-f490-4fe9-a91c-c5e511a9f984" providerId="ADAL" clId="{AA4D9C03-F4A6-4C69-8B2B-924B075DE635}" dt="2023-10-10T19:56:34.169" v="9119" actId="21"/>
          <ac:spMkLst>
            <pc:docMk/>
            <pc:sldMk cId="0" sldId="264"/>
            <ac:spMk id="12" creationId="{00000000-0000-0000-0000-000000000000}"/>
          </ac:spMkLst>
        </pc:spChg>
        <pc:spChg chg="mod">
          <ac:chgData name="DeTitta, Emily" userId="18faaff3-f490-4fe9-a91c-c5e511a9f984" providerId="ADAL" clId="{AA4D9C03-F4A6-4C69-8B2B-924B075DE635}" dt="2023-10-10T17:34:55.848" v="4534" actId="113"/>
          <ac:spMkLst>
            <pc:docMk/>
            <pc:sldMk cId="0" sldId="264"/>
            <ac:spMk id="14" creationId="{00000000-0000-0000-0000-000000000000}"/>
          </ac:spMkLst>
        </pc:spChg>
        <pc:spChg chg="add del mod">
          <ac:chgData name="DeTitta, Emily" userId="18faaff3-f490-4fe9-a91c-c5e511a9f984" providerId="ADAL" clId="{AA4D9C03-F4A6-4C69-8B2B-924B075DE635}" dt="2023-10-10T17:33:04.401" v="4391" actId="20577"/>
          <ac:spMkLst>
            <pc:docMk/>
            <pc:sldMk cId="0" sldId="264"/>
            <ac:spMk id="15" creationId="{00000000-0000-0000-0000-000000000000}"/>
          </ac:spMkLst>
        </pc:spChg>
        <pc:spChg chg="add del">
          <ac:chgData name="DeTitta, Emily" userId="18faaff3-f490-4fe9-a91c-c5e511a9f984" providerId="ADAL" clId="{AA4D9C03-F4A6-4C69-8B2B-924B075DE635}" dt="2023-10-10T17:27:22.291" v="4183" actId="478"/>
          <ac:spMkLst>
            <pc:docMk/>
            <pc:sldMk cId="0" sldId="264"/>
            <ac:spMk id="16" creationId="{00000000-0000-0000-0000-000000000000}"/>
          </ac:spMkLst>
        </pc:spChg>
        <pc:spChg chg="add mod">
          <ac:chgData name="DeTitta, Emily" userId="18faaff3-f490-4fe9-a91c-c5e511a9f984" providerId="ADAL" clId="{AA4D9C03-F4A6-4C69-8B2B-924B075DE635}" dt="2023-10-10T19:41:52.574" v="9029" actId="1076"/>
          <ac:spMkLst>
            <pc:docMk/>
            <pc:sldMk cId="0" sldId="264"/>
            <ac:spMk id="17" creationId="{E52019BC-466A-0CA5-856E-C4BFA7B81FAA}"/>
          </ac:spMkLst>
        </pc:spChg>
        <pc:spChg chg="add mod">
          <ac:chgData name="DeTitta, Emily" userId="18faaff3-f490-4fe9-a91c-c5e511a9f984" providerId="ADAL" clId="{AA4D9C03-F4A6-4C69-8B2B-924B075DE635}" dt="2023-10-10T20:17:08.327" v="9341" actId="20577"/>
          <ac:spMkLst>
            <pc:docMk/>
            <pc:sldMk cId="0" sldId="264"/>
            <ac:spMk id="18" creationId="{379A6D93-02B8-43F2-90BA-E00D8C21C07B}"/>
          </ac:spMkLst>
        </pc:spChg>
        <pc:spChg chg="add mod">
          <ac:chgData name="DeTitta, Emily" userId="18faaff3-f490-4fe9-a91c-c5e511a9f984" providerId="ADAL" clId="{AA4D9C03-F4A6-4C69-8B2B-924B075DE635}" dt="2023-10-10T19:42:07.627" v="9031" actId="1076"/>
          <ac:spMkLst>
            <pc:docMk/>
            <pc:sldMk cId="0" sldId="264"/>
            <ac:spMk id="19" creationId="{92CEEA3D-B2AB-E26E-EA8F-5C0A9429A339}"/>
          </ac:spMkLst>
        </pc:spChg>
      </pc:sldChg>
      <pc:sldChg chg="addSp delSp modSp mod">
        <pc:chgData name="DeTitta, Emily" userId="18faaff3-f490-4fe9-a91c-c5e511a9f984" providerId="ADAL" clId="{AA4D9C03-F4A6-4C69-8B2B-924B075DE635}" dt="2023-10-13T14:14:05.241" v="9970" actId="20577"/>
        <pc:sldMkLst>
          <pc:docMk/>
          <pc:sldMk cId="0" sldId="265"/>
        </pc:sldMkLst>
        <pc:spChg chg="del mod">
          <ac:chgData name="DeTitta, Emily" userId="18faaff3-f490-4fe9-a91c-c5e511a9f984" providerId="ADAL" clId="{AA4D9C03-F4A6-4C69-8B2B-924B075DE635}" dt="2023-10-10T20:01:32.629" v="9184" actId="478"/>
          <ac:spMkLst>
            <pc:docMk/>
            <pc:sldMk cId="0" sldId="265"/>
            <ac:spMk id="3" creationId="{00000000-0000-0000-0000-000000000000}"/>
          </ac:spMkLst>
        </pc:spChg>
        <pc:spChg chg="add mod">
          <ac:chgData name="DeTitta, Emily" userId="18faaff3-f490-4fe9-a91c-c5e511a9f984" providerId="ADAL" clId="{AA4D9C03-F4A6-4C69-8B2B-924B075DE635}" dt="2023-10-13T14:02:35.277" v="9926" actId="1076"/>
          <ac:spMkLst>
            <pc:docMk/>
            <pc:sldMk cId="0" sldId="265"/>
            <ac:spMk id="3" creationId="{2D145F2D-220D-AD2D-75A3-F685A10EC806}"/>
          </ac:spMkLst>
        </pc:spChg>
        <pc:spChg chg="mod">
          <ac:chgData name="DeTitta, Emily" userId="18faaff3-f490-4fe9-a91c-c5e511a9f984" providerId="ADAL" clId="{AA4D9C03-F4A6-4C69-8B2B-924B075DE635}" dt="2023-10-10T19:58:17.906" v="9145" actId="1076"/>
          <ac:spMkLst>
            <pc:docMk/>
            <pc:sldMk cId="0" sldId="265"/>
            <ac:spMk id="4" creationId="{00000000-0000-0000-0000-000000000000}"/>
          </ac:spMkLst>
        </pc:spChg>
        <pc:spChg chg="del">
          <ac:chgData name="DeTitta, Emily" userId="18faaff3-f490-4fe9-a91c-c5e511a9f984" providerId="ADAL" clId="{AA4D9C03-F4A6-4C69-8B2B-924B075DE635}" dt="2023-10-10T17:43:31.802" v="5102" actId="478"/>
          <ac:spMkLst>
            <pc:docMk/>
            <pc:sldMk cId="0" sldId="265"/>
            <ac:spMk id="5" creationId="{00000000-0000-0000-0000-000000000000}"/>
          </ac:spMkLst>
        </pc:spChg>
        <pc:spChg chg="add del mod">
          <ac:chgData name="DeTitta, Emily" userId="18faaff3-f490-4fe9-a91c-c5e511a9f984" providerId="ADAL" clId="{AA4D9C03-F4A6-4C69-8B2B-924B075DE635}" dt="2023-10-10T19:52:40.598" v="9089" actId="478"/>
          <ac:spMkLst>
            <pc:docMk/>
            <pc:sldMk cId="0" sldId="265"/>
            <ac:spMk id="5" creationId="{379C7E40-FA4B-82A5-EA80-DCB1D1771C3F}"/>
          </ac:spMkLst>
        </pc:spChg>
        <pc:spChg chg="add mod">
          <ac:chgData name="DeTitta, Emily" userId="18faaff3-f490-4fe9-a91c-c5e511a9f984" providerId="ADAL" clId="{AA4D9C03-F4A6-4C69-8B2B-924B075DE635}" dt="2023-10-13T14:02:15.358" v="9923" actId="1076"/>
          <ac:spMkLst>
            <pc:docMk/>
            <pc:sldMk cId="0" sldId="265"/>
            <ac:spMk id="5" creationId="{BEBBA5B4-DA53-A0F1-BDEF-558D85DF8D99}"/>
          </ac:spMkLst>
        </pc:spChg>
        <pc:spChg chg="add del mod">
          <ac:chgData name="DeTitta, Emily" userId="18faaff3-f490-4fe9-a91c-c5e511a9f984" providerId="ADAL" clId="{AA4D9C03-F4A6-4C69-8B2B-924B075DE635}" dt="2023-10-11T13:57:27.626" v="9718" actId="478"/>
          <ac:spMkLst>
            <pc:docMk/>
            <pc:sldMk cId="0" sldId="265"/>
            <ac:spMk id="6" creationId="{ABCDE44A-73FF-A079-5010-7C8D2E941BC7}"/>
          </ac:spMkLst>
        </pc:spChg>
        <pc:spChg chg="del mod">
          <ac:chgData name="DeTitta, Emily" userId="18faaff3-f490-4fe9-a91c-c5e511a9f984" providerId="ADAL" clId="{AA4D9C03-F4A6-4C69-8B2B-924B075DE635}" dt="2023-10-10T17:50:09.681" v="5210" actId="478"/>
          <ac:spMkLst>
            <pc:docMk/>
            <pc:sldMk cId="0" sldId="265"/>
            <ac:spMk id="9" creationId="{00000000-0000-0000-0000-000000000000}"/>
          </ac:spMkLst>
        </pc:spChg>
        <pc:spChg chg="mod">
          <ac:chgData name="DeTitta, Emily" userId="18faaff3-f490-4fe9-a91c-c5e511a9f984" providerId="ADAL" clId="{AA4D9C03-F4A6-4C69-8B2B-924B075DE635}" dt="2023-10-13T14:03:29.047" v="9929" actId="1076"/>
          <ac:spMkLst>
            <pc:docMk/>
            <pc:sldMk cId="0" sldId="265"/>
            <ac:spMk id="10" creationId="{00000000-0000-0000-0000-000000000000}"/>
          </ac:spMkLst>
        </pc:spChg>
        <pc:spChg chg="del mod">
          <ac:chgData name="DeTitta, Emily" userId="18faaff3-f490-4fe9-a91c-c5e511a9f984" providerId="ADAL" clId="{AA4D9C03-F4A6-4C69-8B2B-924B075DE635}" dt="2023-10-11T13:56:59.004" v="9714" actId="478"/>
          <ac:spMkLst>
            <pc:docMk/>
            <pc:sldMk cId="0" sldId="265"/>
            <ac:spMk id="11" creationId="{00000000-0000-0000-0000-000000000000}"/>
          </ac:spMkLst>
        </pc:spChg>
        <pc:spChg chg="add del">
          <ac:chgData name="DeTitta, Emily" userId="18faaff3-f490-4fe9-a91c-c5e511a9f984" providerId="ADAL" clId="{AA4D9C03-F4A6-4C69-8B2B-924B075DE635}" dt="2023-10-10T19:48:58.727" v="9086" actId="478"/>
          <ac:spMkLst>
            <pc:docMk/>
            <pc:sldMk cId="0" sldId="265"/>
            <ac:spMk id="12" creationId="{DB3A96E9-E947-F256-1490-EE6923067BBA}"/>
          </ac:spMkLst>
        </pc:spChg>
        <pc:spChg chg="add del mod">
          <ac:chgData name="DeTitta, Emily" userId="18faaff3-f490-4fe9-a91c-c5e511a9f984" providerId="ADAL" clId="{AA4D9C03-F4A6-4C69-8B2B-924B075DE635}" dt="2023-10-10T19:54:04.182" v="9101" actId="21"/>
          <ac:spMkLst>
            <pc:docMk/>
            <pc:sldMk cId="0" sldId="265"/>
            <ac:spMk id="13" creationId="{BFE2E5F6-53A7-1740-1A27-7C27C608B29A}"/>
          </ac:spMkLst>
        </pc:spChg>
        <pc:spChg chg="add mod">
          <ac:chgData name="DeTitta, Emily" userId="18faaff3-f490-4fe9-a91c-c5e511a9f984" providerId="ADAL" clId="{AA4D9C03-F4A6-4C69-8B2B-924B075DE635}" dt="2023-10-11T13:56:21.671" v="9704" actId="14100"/>
          <ac:spMkLst>
            <pc:docMk/>
            <pc:sldMk cId="0" sldId="265"/>
            <ac:spMk id="14" creationId="{A498BA84-E464-5240-3650-0E4163D2F3AA}"/>
          </ac:spMkLst>
        </pc:spChg>
        <pc:spChg chg="mod">
          <ac:chgData name="DeTitta, Emily" userId="18faaff3-f490-4fe9-a91c-c5e511a9f984" providerId="ADAL" clId="{AA4D9C03-F4A6-4C69-8B2B-924B075DE635}" dt="2023-10-13T14:02:27.335" v="9924" actId="1076"/>
          <ac:spMkLst>
            <pc:docMk/>
            <pc:sldMk cId="0" sldId="265"/>
            <ac:spMk id="15" creationId="{00000000-0000-0000-0000-000000000000}"/>
          </ac:spMkLst>
        </pc:spChg>
        <pc:spChg chg="mod">
          <ac:chgData name="DeTitta, Emily" userId="18faaff3-f490-4fe9-a91c-c5e511a9f984" providerId="ADAL" clId="{AA4D9C03-F4A6-4C69-8B2B-924B075DE635}" dt="2023-10-13T14:14:05.241" v="9970" actId="20577"/>
          <ac:spMkLst>
            <pc:docMk/>
            <pc:sldMk cId="0" sldId="265"/>
            <ac:spMk id="16" creationId="{00000000-0000-0000-0000-000000000000}"/>
          </ac:spMkLst>
        </pc:spChg>
        <pc:spChg chg="del mod">
          <ac:chgData name="DeTitta, Emily" userId="18faaff3-f490-4fe9-a91c-c5e511a9f984" providerId="ADAL" clId="{AA4D9C03-F4A6-4C69-8B2B-924B075DE635}" dt="2023-10-10T17:49:06.345" v="5176" actId="478"/>
          <ac:spMkLst>
            <pc:docMk/>
            <pc:sldMk cId="0" sldId="265"/>
            <ac:spMk id="18" creationId="{00000000-0000-0000-0000-000000000000}"/>
          </ac:spMkLst>
        </pc:spChg>
        <pc:spChg chg="mod">
          <ac:chgData name="DeTitta, Emily" userId="18faaff3-f490-4fe9-a91c-c5e511a9f984" providerId="ADAL" clId="{AA4D9C03-F4A6-4C69-8B2B-924B075DE635}" dt="2023-10-13T14:13:07.657" v="9954" actId="20577"/>
          <ac:spMkLst>
            <pc:docMk/>
            <pc:sldMk cId="0" sldId="265"/>
            <ac:spMk id="19" creationId="{00000000-0000-0000-0000-000000000000}"/>
          </ac:spMkLst>
        </pc:spChg>
        <pc:spChg chg="mod">
          <ac:chgData name="DeTitta, Emily" userId="18faaff3-f490-4fe9-a91c-c5e511a9f984" providerId="ADAL" clId="{AA4D9C03-F4A6-4C69-8B2B-924B075DE635}" dt="2023-10-13T14:04:34.563" v="9942" actId="20577"/>
          <ac:spMkLst>
            <pc:docMk/>
            <pc:sldMk cId="0" sldId="265"/>
            <ac:spMk id="20" creationId="{00000000-0000-0000-0000-000000000000}"/>
          </ac:spMkLst>
        </pc:spChg>
        <pc:spChg chg="mod">
          <ac:chgData name="DeTitta, Emily" userId="18faaff3-f490-4fe9-a91c-c5e511a9f984" providerId="ADAL" clId="{AA4D9C03-F4A6-4C69-8B2B-924B075DE635}" dt="2023-10-11T14:27:15.631" v="9834" actId="1076"/>
          <ac:spMkLst>
            <pc:docMk/>
            <pc:sldMk cId="0" sldId="265"/>
            <ac:spMk id="21" creationId="{00000000-0000-0000-0000-000000000000}"/>
          </ac:spMkLst>
        </pc:spChg>
        <pc:spChg chg="mod">
          <ac:chgData name="DeTitta, Emily" userId="18faaff3-f490-4fe9-a91c-c5e511a9f984" providerId="ADAL" clId="{AA4D9C03-F4A6-4C69-8B2B-924B075DE635}" dt="2023-10-10T19:58:08.931" v="9143" actId="1076"/>
          <ac:spMkLst>
            <pc:docMk/>
            <pc:sldMk cId="0" sldId="265"/>
            <ac:spMk id="22" creationId="{00000000-0000-0000-0000-000000000000}"/>
          </ac:spMkLst>
        </pc:spChg>
        <pc:spChg chg="add del mod">
          <ac:chgData name="DeTitta, Emily" userId="18faaff3-f490-4fe9-a91c-c5e511a9f984" providerId="ADAL" clId="{AA4D9C03-F4A6-4C69-8B2B-924B075DE635}" dt="2023-10-10T19:47:26.738" v="9082" actId="478"/>
          <ac:spMkLst>
            <pc:docMk/>
            <pc:sldMk cId="0" sldId="265"/>
            <ac:spMk id="23" creationId="{1FE520DB-1068-2A6E-221B-C087D84EA827}"/>
          </ac:spMkLst>
        </pc:spChg>
        <pc:spChg chg="add del mod">
          <ac:chgData name="DeTitta, Emily" userId="18faaff3-f490-4fe9-a91c-c5e511a9f984" providerId="ADAL" clId="{AA4D9C03-F4A6-4C69-8B2B-924B075DE635}" dt="2023-10-11T13:56:38.243" v="9709" actId="478"/>
          <ac:spMkLst>
            <pc:docMk/>
            <pc:sldMk cId="0" sldId="265"/>
            <ac:spMk id="24" creationId="{F56C56CE-8681-953C-A300-32925655C9FD}"/>
          </ac:spMkLst>
        </pc:spChg>
        <pc:spChg chg="add mod">
          <ac:chgData name="DeTitta, Emily" userId="18faaff3-f490-4fe9-a91c-c5e511a9f984" providerId="ADAL" clId="{AA4D9C03-F4A6-4C69-8B2B-924B075DE635}" dt="2023-10-13T14:02:03.934" v="9920" actId="1076"/>
          <ac:spMkLst>
            <pc:docMk/>
            <pc:sldMk cId="0" sldId="265"/>
            <ac:spMk id="25" creationId="{4F800420-CDE7-9707-9932-1E0A5506863C}"/>
          </ac:spMkLst>
        </pc:spChg>
        <pc:spChg chg="mod">
          <ac:chgData name="DeTitta, Emily" userId="18faaff3-f490-4fe9-a91c-c5e511a9f984" providerId="ADAL" clId="{AA4D9C03-F4A6-4C69-8B2B-924B075DE635}" dt="2023-10-10T19:54:17.010" v="9103"/>
          <ac:spMkLst>
            <pc:docMk/>
            <pc:sldMk cId="0" sldId="265"/>
            <ac:spMk id="26" creationId="{33E73319-45D9-FD09-06AF-3A64BBD2A02A}"/>
          </ac:spMkLst>
        </pc:spChg>
        <pc:spChg chg="add del mod">
          <ac:chgData name="DeTitta, Emily" userId="18faaff3-f490-4fe9-a91c-c5e511a9f984" providerId="ADAL" clId="{AA4D9C03-F4A6-4C69-8B2B-924B075DE635}" dt="2023-10-10T17:59:27.839" v="5479" actId="478"/>
          <ac:spMkLst>
            <pc:docMk/>
            <pc:sldMk cId="0" sldId="265"/>
            <ac:spMk id="26" creationId="{70D3DD66-A1F6-2B47-F695-E7DAB0015FC8}"/>
          </ac:spMkLst>
        </pc:spChg>
        <pc:spChg chg="add del mod">
          <ac:chgData name="DeTitta, Emily" userId="18faaff3-f490-4fe9-a91c-c5e511a9f984" providerId="ADAL" clId="{AA4D9C03-F4A6-4C69-8B2B-924B075DE635}" dt="2023-10-10T18:09:19.956" v="6125" actId="478"/>
          <ac:spMkLst>
            <pc:docMk/>
            <pc:sldMk cId="0" sldId="265"/>
            <ac:spMk id="27" creationId="{A41787E7-5B90-28CE-C679-5C3554350911}"/>
          </ac:spMkLst>
        </pc:spChg>
        <pc:spChg chg="mod">
          <ac:chgData name="DeTitta, Emily" userId="18faaff3-f490-4fe9-a91c-c5e511a9f984" providerId="ADAL" clId="{AA4D9C03-F4A6-4C69-8B2B-924B075DE635}" dt="2023-10-10T19:54:17.010" v="9103"/>
          <ac:spMkLst>
            <pc:docMk/>
            <pc:sldMk cId="0" sldId="265"/>
            <ac:spMk id="27" creationId="{AD92B6C3-4FDD-1B50-0D4D-EF74884CE0FB}"/>
          </ac:spMkLst>
        </pc:spChg>
        <pc:spChg chg="add mod">
          <ac:chgData name="DeTitta, Emily" userId="18faaff3-f490-4fe9-a91c-c5e511a9f984" providerId="ADAL" clId="{AA4D9C03-F4A6-4C69-8B2B-924B075DE635}" dt="2023-10-11T14:22:21.928" v="9806" actId="20577"/>
          <ac:spMkLst>
            <pc:docMk/>
            <pc:sldMk cId="0" sldId="265"/>
            <ac:spMk id="28" creationId="{D64D1846-6FD7-0E96-2C7E-B5D53F838D22}"/>
          </ac:spMkLst>
        </pc:spChg>
        <pc:spChg chg="add del mod">
          <ac:chgData name="DeTitta, Emily" userId="18faaff3-f490-4fe9-a91c-c5e511a9f984" providerId="ADAL" clId="{AA4D9C03-F4A6-4C69-8B2B-924B075DE635}" dt="2023-10-10T18:11:48.660" v="6214" actId="21"/>
          <ac:spMkLst>
            <pc:docMk/>
            <pc:sldMk cId="0" sldId="265"/>
            <ac:spMk id="28" creationId="{EDBD25CA-2352-8221-0FB3-48C1ABB828ED}"/>
          </ac:spMkLst>
        </pc:spChg>
        <pc:spChg chg="add mod">
          <ac:chgData name="DeTitta, Emily" userId="18faaff3-f490-4fe9-a91c-c5e511a9f984" providerId="ADAL" clId="{AA4D9C03-F4A6-4C69-8B2B-924B075DE635}" dt="2023-10-11T13:56:25.515" v="9705" actId="14100"/>
          <ac:spMkLst>
            <pc:docMk/>
            <pc:sldMk cId="0" sldId="265"/>
            <ac:spMk id="29" creationId="{79F3D566-A88B-6A2E-5F8A-312378D7E42D}"/>
          </ac:spMkLst>
        </pc:spChg>
        <pc:grpChg chg="del mod">
          <ac:chgData name="DeTitta, Emily" userId="18faaff3-f490-4fe9-a91c-c5e511a9f984" providerId="ADAL" clId="{AA4D9C03-F4A6-4C69-8B2B-924B075DE635}" dt="2023-10-10T20:19:22.573" v="9379" actId="478"/>
          <ac:grpSpMkLst>
            <pc:docMk/>
            <pc:sldMk cId="0" sldId="265"/>
            <ac:grpSpMk id="6" creationId="{00000000-0000-0000-0000-000000000000}"/>
          </ac:grpSpMkLst>
        </pc:grpChg>
        <pc:grpChg chg="del mod">
          <ac:chgData name="DeTitta, Emily" userId="18faaff3-f490-4fe9-a91c-c5e511a9f984" providerId="ADAL" clId="{AA4D9C03-F4A6-4C69-8B2B-924B075DE635}" dt="2023-10-10T18:01:05.104" v="5843" actId="478"/>
          <ac:grpSpMkLst>
            <pc:docMk/>
            <pc:sldMk cId="0" sldId="265"/>
            <ac:grpSpMk id="12" creationId="{00000000-0000-0000-0000-000000000000}"/>
          </ac:grpSpMkLst>
        </pc:grpChg>
        <pc:grpChg chg="add del mod">
          <ac:chgData name="DeTitta, Emily" userId="18faaff3-f490-4fe9-a91c-c5e511a9f984" providerId="ADAL" clId="{AA4D9C03-F4A6-4C69-8B2B-924B075DE635}" dt="2023-10-10T19:56:12.550" v="9115" actId="478"/>
          <ac:grpSpMkLst>
            <pc:docMk/>
            <pc:sldMk cId="0" sldId="265"/>
            <ac:grpSpMk id="18" creationId="{5F46F6E3-8846-9B33-4010-0463146F80F8}"/>
          </ac:grpSpMkLst>
        </pc:grpChg>
      </pc:sldChg>
      <pc:sldChg chg="addSp delSp modSp mod">
        <pc:chgData name="DeTitta, Emily" userId="18faaff3-f490-4fe9-a91c-c5e511a9f984" providerId="ADAL" clId="{AA4D9C03-F4A6-4C69-8B2B-924B075DE635}" dt="2023-10-14T13:01:51.928" v="10200" actId="20577"/>
        <pc:sldMkLst>
          <pc:docMk/>
          <pc:sldMk cId="0" sldId="266"/>
        </pc:sldMkLst>
        <pc:spChg chg="mod">
          <ac:chgData name="DeTitta, Emily" userId="18faaff3-f490-4fe9-a91c-c5e511a9f984" providerId="ADAL" clId="{AA4D9C03-F4A6-4C69-8B2B-924B075DE635}" dt="2023-10-11T14:19:30.643" v="9779" actId="1076"/>
          <ac:spMkLst>
            <pc:docMk/>
            <pc:sldMk cId="0" sldId="266"/>
            <ac:spMk id="4" creationId="{00000000-0000-0000-0000-000000000000}"/>
          </ac:spMkLst>
        </pc:spChg>
        <pc:spChg chg="mod ord">
          <ac:chgData name="DeTitta, Emily" userId="18faaff3-f490-4fe9-a91c-c5e511a9f984" providerId="ADAL" clId="{AA4D9C03-F4A6-4C69-8B2B-924B075DE635}" dt="2023-10-11T13:59:36.962" v="9735" actId="1076"/>
          <ac:spMkLst>
            <pc:docMk/>
            <pc:sldMk cId="0" sldId="266"/>
            <ac:spMk id="8" creationId="{00000000-0000-0000-0000-000000000000}"/>
          </ac:spMkLst>
        </pc:spChg>
        <pc:spChg chg="add mod">
          <ac:chgData name="DeTitta, Emily" userId="18faaff3-f490-4fe9-a91c-c5e511a9f984" providerId="ADAL" clId="{AA4D9C03-F4A6-4C69-8B2B-924B075DE635}" dt="2023-10-11T13:58:31.815" v="9727" actId="14100"/>
          <ac:spMkLst>
            <pc:docMk/>
            <pc:sldMk cId="0" sldId="266"/>
            <ac:spMk id="9" creationId="{A75A8157-D8C3-E756-E231-B6B446649C42}"/>
          </ac:spMkLst>
        </pc:spChg>
        <pc:spChg chg="add mod">
          <ac:chgData name="DeTitta, Emily" userId="18faaff3-f490-4fe9-a91c-c5e511a9f984" providerId="ADAL" clId="{AA4D9C03-F4A6-4C69-8B2B-924B075DE635}" dt="2023-10-11T14:27:33.144" v="9837" actId="1076"/>
          <ac:spMkLst>
            <pc:docMk/>
            <pc:sldMk cId="0" sldId="266"/>
            <ac:spMk id="10" creationId="{6F34B651-4A82-E512-6938-44F243B5FF00}"/>
          </ac:spMkLst>
        </pc:spChg>
        <pc:spChg chg="mod">
          <ac:chgData name="DeTitta, Emily" userId="18faaff3-f490-4fe9-a91c-c5e511a9f984" providerId="ADAL" clId="{AA4D9C03-F4A6-4C69-8B2B-924B075DE635}" dt="2023-10-13T13:58:33.945" v="9904" actId="1076"/>
          <ac:spMkLst>
            <pc:docMk/>
            <pc:sldMk cId="0" sldId="266"/>
            <ac:spMk id="15" creationId="{00000000-0000-0000-0000-000000000000}"/>
          </ac:spMkLst>
        </pc:spChg>
        <pc:spChg chg="mod">
          <ac:chgData name="DeTitta, Emily" userId="18faaff3-f490-4fe9-a91c-c5e511a9f984" providerId="ADAL" clId="{AA4D9C03-F4A6-4C69-8B2B-924B075DE635}" dt="2023-10-13T13:58:26.002" v="9901" actId="1076"/>
          <ac:spMkLst>
            <pc:docMk/>
            <pc:sldMk cId="0" sldId="266"/>
            <ac:spMk id="19" creationId="{00000000-0000-0000-0000-000000000000}"/>
          </ac:spMkLst>
        </pc:spChg>
        <pc:spChg chg="mod">
          <ac:chgData name="DeTitta, Emily" userId="18faaff3-f490-4fe9-a91c-c5e511a9f984" providerId="ADAL" clId="{AA4D9C03-F4A6-4C69-8B2B-924B075DE635}" dt="2023-10-10T18:17:32.456" v="6397" actId="1076"/>
          <ac:spMkLst>
            <pc:docMk/>
            <pc:sldMk cId="0" sldId="266"/>
            <ac:spMk id="21" creationId="{00000000-0000-0000-0000-000000000000}"/>
          </ac:spMkLst>
        </pc:spChg>
        <pc:spChg chg="del mod">
          <ac:chgData name="DeTitta, Emily" userId="18faaff3-f490-4fe9-a91c-c5e511a9f984" providerId="ADAL" clId="{AA4D9C03-F4A6-4C69-8B2B-924B075DE635}" dt="2023-10-11T14:18:49.023" v="9774" actId="478"/>
          <ac:spMkLst>
            <pc:docMk/>
            <pc:sldMk cId="0" sldId="266"/>
            <ac:spMk id="22" creationId="{00000000-0000-0000-0000-000000000000}"/>
          </ac:spMkLst>
        </pc:spChg>
        <pc:spChg chg="del">
          <ac:chgData name="DeTitta, Emily" userId="18faaff3-f490-4fe9-a91c-c5e511a9f984" providerId="ADAL" clId="{AA4D9C03-F4A6-4C69-8B2B-924B075DE635}" dt="2023-10-10T18:20:32.297" v="6607" actId="478"/>
          <ac:spMkLst>
            <pc:docMk/>
            <pc:sldMk cId="0" sldId="266"/>
            <ac:spMk id="26" creationId="{00000000-0000-0000-0000-000000000000}"/>
          </ac:spMkLst>
        </pc:spChg>
        <pc:spChg chg="mod">
          <ac:chgData name="DeTitta, Emily" userId="18faaff3-f490-4fe9-a91c-c5e511a9f984" providerId="ADAL" clId="{AA4D9C03-F4A6-4C69-8B2B-924B075DE635}" dt="2023-10-13T13:58:35.401" v="9905" actId="1076"/>
          <ac:spMkLst>
            <pc:docMk/>
            <pc:sldMk cId="0" sldId="266"/>
            <ac:spMk id="27" creationId="{00000000-0000-0000-0000-000000000000}"/>
          </ac:spMkLst>
        </pc:spChg>
        <pc:spChg chg="mod ord">
          <ac:chgData name="DeTitta, Emily" userId="18faaff3-f490-4fe9-a91c-c5e511a9f984" providerId="ADAL" clId="{AA4D9C03-F4A6-4C69-8B2B-924B075DE635}" dt="2023-10-11T13:59:41.264" v="9736" actId="14100"/>
          <ac:spMkLst>
            <pc:docMk/>
            <pc:sldMk cId="0" sldId="266"/>
            <ac:spMk id="31" creationId="{00000000-0000-0000-0000-000000000000}"/>
          </ac:spMkLst>
        </pc:spChg>
        <pc:spChg chg="mod">
          <ac:chgData name="DeTitta, Emily" userId="18faaff3-f490-4fe9-a91c-c5e511a9f984" providerId="ADAL" clId="{AA4D9C03-F4A6-4C69-8B2B-924B075DE635}" dt="2023-10-13T13:58:08.667" v="9895" actId="14100"/>
          <ac:spMkLst>
            <pc:docMk/>
            <pc:sldMk cId="0" sldId="266"/>
            <ac:spMk id="33" creationId="{00000000-0000-0000-0000-000000000000}"/>
          </ac:spMkLst>
        </pc:spChg>
        <pc:spChg chg="mod">
          <ac:chgData name="DeTitta, Emily" userId="18faaff3-f490-4fe9-a91c-c5e511a9f984" providerId="ADAL" clId="{AA4D9C03-F4A6-4C69-8B2B-924B075DE635}" dt="2023-10-13T14:12:36.011" v="9944" actId="20577"/>
          <ac:spMkLst>
            <pc:docMk/>
            <pc:sldMk cId="0" sldId="266"/>
            <ac:spMk id="34" creationId="{00000000-0000-0000-0000-000000000000}"/>
          </ac:spMkLst>
        </pc:spChg>
        <pc:spChg chg="mod">
          <ac:chgData name="DeTitta, Emily" userId="18faaff3-f490-4fe9-a91c-c5e511a9f984" providerId="ADAL" clId="{AA4D9C03-F4A6-4C69-8B2B-924B075DE635}" dt="2023-10-11T14:21:04.694" v="9793"/>
          <ac:spMkLst>
            <pc:docMk/>
            <pc:sldMk cId="0" sldId="266"/>
            <ac:spMk id="35" creationId="{00000000-0000-0000-0000-000000000000}"/>
          </ac:spMkLst>
        </pc:spChg>
        <pc:spChg chg="mod">
          <ac:chgData name="DeTitta, Emily" userId="18faaff3-f490-4fe9-a91c-c5e511a9f984" providerId="ADAL" clId="{AA4D9C03-F4A6-4C69-8B2B-924B075DE635}" dt="2023-10-10T20:24:57.537" v="9481" actId="2710"/>
          <ac:spMkLst>
            <pc:docMk/>
            <pc:sldMk cId="0" sldId="266"/>
            <ac:spMk id="36" creationId="{00000000-0000-0000-0000-000000000000}"/>
          </ac:spMkLst>
        </pc:spChg>
        <pc:spChg chg="del mod">
          <ac:chgData name="DeTitta, Emily" userId="18faaff3-f490-4fe9-a91c-c5e511a9f984" providerId="ADAL" clId="{AA4D9C03-F4A6-4C69-8B2B-924B075DE635}" dt="2023-10-10T18:20:48.318" v="6610" actId="478"/>
          <ac:spMkLst>
            <pc:docMk/>
            <pc:sldMk cId="0" sldId="266"/>
            <ac:spMk id="37" creationId="{00000000-0000-0000-0000-000000000000}"/>
          </ac:spMkLst>
        </pc:spChg>
        <pc:spChg chg="del mod ord">
          <ac:chgData name="DeTitta, Emily" userId="18faaff3-f490-4fe9-a91c-c5e511a9f984" providerId="ADAL" clId="{AA4D9C03-F4A6-4C69-8B2B-924B075DE635}" dt="2023-10-11T14:27:26.684" v="9836" actId="478"/>
          <ac:spMkLst>
            <pc:docMk/>
            <pc:sldMk cId="0" sldId="266"/>
            <ac:spMk id="38" creationId="{724DB782-837F-3696-8401-060FF96C7A71}"/>
          </ac:spMkLst>
        </pc:spChg>
        <pc:spChg chg="add del mod">
          <ac:chgData name="DeTitta, Emily" userId="18faaff3-f490-4fe9-a91c-c5e511a9f984" providerId="ADAL" clId="{AA4D9C03-F4A6-4C69-8B2B-924B075DE635}" dt="2023-10-10T18:11:28.189" v="6211" actId="478"/>
          <ac:spMkLst>
            <pc:docMk/>
            <pc:sldMk cId="0" sldId="266"/>
            <ac:spMk id="40" creationId="{62533D88-EC15-3E74-09C1-CB316C79FBBC}"/>
          </ac:spMkLst>
        </pc:spChg>
        <pc:spChg chg="add mod">
          <ac:chgData name="DeTitta, Emily" userId="18faaff3-f490-4fe9-a91c-c5e511a9f984" providerId="ADAL" clId="{AA4D9C03-F4A6-4C69-8B2B-924B075DE635}" dt="2023-10-14T13:01:51.928" v="10200" actId="20577"/>
          <ac:spMkLst>
            <pc:docMk/>
            <pc:sldMk cId="0" sldId="266"/>
            <ac:spMk id="42" creationId="{8C9338DF-31FE-86DC-1036-1432757E8361}"/>
          </ac:spMkLst>
        </pc:spChg>
        <pc:spChg chg="add mod">
          <ac:chgData name="DeTitta, Emily" userId="18faaff3-f490-4fe9-a91c-c5e511a9f984" providerId="ADAL" clId="{AA4D9C03-F4A6-4C69-8B2B-924B075DE635}" dt="2023-10-10T18:17:49.158" v="6401" actId="1076"/>
          <ac:spMkLst>
            <pc:docMk/>
            <pc:sldMk cId="0" sldId="266"/>
            <ac:spMk id="43" creationId="{DAB15B79-D1AB-99D6-679C-08EDA8B2B52F}"/>
          </ac:spMkLst>
        </pc:spChg>
        <pc:spChg chg="add del mod">
          <ac:chgData name="DeTitta, Emily" userId="18faaff3-f490-4fe9-a91c-c5e511a9f984" providerId="ADAL" clId="{AA4D9C03-F4A6-4C69-8B2B-924B075DE635}" dt="2023-10-10T19:10:11.890" v="8921" actId="21"/>
          <ac:spMkLst>
            <pc:docMk/>
            <pc:sldMk cId="0" sldId="266"/>
            <ac:spMk id="44" creationId="{0FB01B4A-7480-8C32-F4D4-120FA5504468}"/>
          </ac:spMkLst>
        </pc:spChg>
        <pc:spChg chg="add del mod">
          <ac:chgData name="DeTitta, Emily" userId="18faaff3-f490-4fe9-a91c-c5e511a9f984" providerId="ADAL" clId="{AA4D9C03-F4A6-4C69-8B2B-924B075DE635}" dt="2023-10-10T19:06:19.956" v="8889" actId="21"/>
          <ac:spMkLst>
            <pc:docMk/>
            <pc:sldMk cId="0" sldId="266"/>
            <ac:spMk id="45" creationId="{6B9A51CD-8363-8DEB-32CA-CE0CB627EC70}"/>
          </ac:spMkLst>
        </pc:spChg>
        <pc:spChg chg="add del mod">
          <ac:chgData name="DeTitta, Emily" userId="18faaff3-f490-4fe9-a91c-c5e511a9f984" providerId="ADAL" clId="{AA4D9C03-F4A6-4C69-8B2B-924B075DE635}" dt="2023-10-10T19:30:24.673" v="8989"/>
          <ac:spMkLst>
            <pc:docMk/>
            <pc:sldMk cId="0" sldId="266"/>
            <ac:spMk id="46" creationId="{156E0B84-7DDD-C500-63A5-A4A26095CA01}"/>
          </ac:spMkLst>
        </pc:spChg>
        <pc:spChg chg="add del">
          <ac:chgData name="DeTitta, Emily" userId="18faaff3-f490-4fe9-a91c-c5e511a9f984" providerId="ADAL" clId="{AA4D9C03-F4A6-4C69-8B2B-924B075DE635}" dt="2023-10-10T19:34:47.816" v="9026" actId="22"/>
          <ac:spMkLst>
            <pc:docMk/>
            <pc:sldMk cId="0" sldId="266"/>
            <ac:spMk id="48" creationId="{E0CAD5BD-CB80-BD5D-8F91-0C4A6023DD3F}"/>
          </ac:spMkLst>
        </pc:spChg>
        <pc:grpChg chg="mod">
          <ac:chgData name="DeTitta, Emily" userId="18faaff3-f490-4fe9-a91c-c5e511a9f984" providerId="ADAL" clId="{AA4D9C03-F4A6-4C69-8B2B-924B075DE635}" dt="2023-10-10T18:20:37.742" v="6608" actId="1076"/>
          <ac:grpSpMkLst>
            <pc:docMk/>
            <pc:sldMk cId="0" sldId="266"/>
            <ac:grpSpMk id="5" creationId="{00000000-0000-0000-0000-000000000000}"/>
          </ac:grpSpMkLst>
        </pc:grpChg>
        <pc:grpChg chg="del mod">
          <ac:chgData name="DeTitta, Emily" userId="18faaff3-f490-4fe9-a91c-c5e511a9f984" providerId="ADAL" clId="{AA4D9C03-F4A6-4C69-8B2B-924B075DE635}" dt="2023-10-10T19:27:58.153" v="8964" actId="478"/>
          <ac:grpSpMkLst>
            <pc:docMk/>
            <pc:sldMk cId="0" sldId="266"/>
            <ac:grpSpMk id="9" creationId="{00000000-0000-0000-0000-000000000000}"/>
          </ac:grpSpMkLst>
        </pc:grpChg>
        <pc:grpChg chg="mod">
          <ac:chgData name="DeTitta, Emily" userId="18faaff3-f490-4fe9-a91c-c5e511a9f984" providerId="ADAL" clId="{AA4D9C03-F4A6-4C69-8B2B-924B075DE635}" dt="2023-10-10T19:30:48.001" v="8997" actId="1076"/>
          <ac:grpSpMkLst>
            <pc:docMk/>
            <pc:sldMk cId="0" sldId="266"/>
            <ac:grpSpMk id="16" creationId="{00000000-0000-0000-0000-000000000000}"/>
          </ac:grpSpMkLst>
        </pc:grpChg>
        <pc:grpChg chg="mod">
          <ac:chgData name="DeTitta, Emily" userId="18faaff3-f490-4fe9-a91c-c5e511a9f984" providerId="ADAL" clId="{AA4D9C03-F4A6-4C69-8B2B-924B075DE635}" dt="2023-10-11T14:26:38.318" v="9831" actId="14100"/>
          <ac:grpSpMkLst>
            <pc:docMk/>
            <pc:sldMk cId="0" sldId="266"/>
            <ac:grpSpMk id="23" creationId="{00000000-0000-0000-0000-000000000000}"/>
          </ac:grpSpMkLst>
        </pc:grpChg>
        <pc:grpChg chg="mod">
          <ac:chgData name="DeTitta, Emily" userId="18faaff3-f490-4fe9-a91c-c5e511a9f984" providerId="ADAL" clId="{AA4D9C03-F4A6-4C69-8B2B-924B075DE635}" dt="2023-10-11T14:26:20.129" v="9828" actId="14100"/>
          <ac:grpSpMkLst>
            <pc:docMk/>
            <pc:sldMk cId="0" sldId="266"/>
            <ac:grpSpMk id="28" creationId="{00000000-0000-0000-0000-000000000000}"/>
          </ac:grpSpMkLst>
        </pc:grpChg>
      </pc:sldChg>
      <pc:sldChg chg="addSp delSp modSp del mod ord modShow">
        <pc:chgData name="DeTitta, Emily" userId="18faaff3-f490-4fe9-a91c-c5e511a9f984" providerId="ADAL" clId="{AA4D9C03-F4A6-4C69-8B2B-924B075DE635}" dt="2023-10-10T19:39:27.989" v="9027" actId="2696"/>
        <pc:sldMkLst>
          <pc:docMk/>
          <pc:sldMk cId="0" sldId="267"/>
        </pc:sldMkLst>
        <pc:spChg chg="del mod">
          <ac:chgData name="DeTitta, Emily" userId="18faaff3-f490-4fe9-a91c-c5e511a9f984" providerId="ADAL" clId="{AA4D9C03-F4A6-4C69-8B2B-924B075DE635}" dt="2023-10-05T15:24:00.686" v="3524"/>
          <ac:spMkLst>
            <pc:docMk/>
            <pc:sldMk cId="0" sldId="267"/>
            <ac:spMk id="12" creationId="{00000000-0000-0000-0000-000000000000}"/>
          </ac:spMkLst>
        </pc:spChg>
        <pc:spChg chg="mod">
          <ac:chgData name="DeTitta, Emily" userId="18faaff3-f490-4fe9-a91c-c5e511a9f984" providerId="ADAL" clId="{AA4D9C03-F4A6-4C69-8B2B-924B075DE635}" dt="2023-10-05T15:24:07.442" v="3526" actId="20577"/>
          <ac:spMkLst>
            <pc:docMk/>
            <pc:sldMk cId="0" sldId="267"/>
            <ac:spMk id="14" creationId="{00000000-0000-0000-0000-000000000000}"/>
          </ac:spMkLst>
        </pc:spChg>
        <pc:spChg chg="mod">
          <ac:chgData name="DeTitta, Emily" userId="18faaff3-f490-4fe9-a91c-c5e511a9f984" providerId="ADAL" clId="{AA4D9C03-F4A6-4C69-8B2B-924B075DE635}" dt="2023-10-03T20:15:18.056" v="102" actId="1076"/>
          <ac:spMkLst>
            <pc:docMk/>
            <pc:sldMk cId="0" sldId="267"/>
            <ac:spMk id="16" creationId="{00000000-0000-0000-0000-000000000000}"/>
          </ac:spMkLst>
        </pc:spChg>
        <pc:spChg chg="mod">
          <ac:chgData name="DeTitta, Emily" userId="18faaff3-f490-4fe9-a91c-c5e511a9f984" providerId="ADAL" clId="{AA4D9C03-F4A6-4C69-8B2B-924B075DE635}" dt="2023-10-05T15:23:49.862" v="3517" actId="1076"/>
          <ac:spMkLst>
            <pc:docMk/>
            <pc:sldMk cId="0" sldId="267"/>
            <ac:spMk id="18" creationId="{00000000-0000-0000-0000-000000000000}"/>
          </ac:spMkLst>
        </pc:spChg>
        <pc:spChg chg="del">
          <ac:chgData name="DeTitta, Emily" userId="18faaff3-f490-4fe9-a91c-c5e511a9f984" providerId="ADAL" clId="{AA4D9C03-F4A6-4C69-8B2B-924B075DE635}" dt="2023-10-05T15:23:40.647" v="3516" actId="478"/>
          <ac:spMkLst>
            <pc:docMk/>
            <pc:sldMk cId="0" sldId="267"/>
            <ac:spMk id="19" creationId="{00000000-0000-0000-0000-000000000000}"/>
          </ac:spMkLst>
        </pc:spChg>
        <pc:spChg chg="add mod">
          <ac:chgData name="DeTitta, Emily" userId="18faaff3-f490-4fe9-a91c-c5e511a9f984" providerId="ADAL" clId="{AA4D9C03-F4A6-4C69-8B2B-924B075DE635}" dt="2023-10-03T20:15:10.800" v="101"/>
          <ac:spMkLst>
            <pc:docMk/>
            <pc:sldMk cId="0" sldId="267"/>
            <ac:spMk id="20" creationId="{EBB923EF-4E1E-83BD-AA41-A889385A049F}"/>
          </ac:spMkLst>
        </pc:spChg>
        <pc:picChg chg="add mod">
          <ac:chgData name="DeTitta, Emily" userId="18faaff3-f490-4fe9-a91c-c5e511a9f984" providerId="ADAL" clId="{AA4D9C03-F4A6-4C69-8B2B-924B075DE635}" dt="2023-10-10T12:19:17.465" v="3612" actId="14100"/>
          <ac:picMkLst>
            <pc:docMk/>
            <pc:sldMk cId="0" sldId="267"/>
            <ac:picMk id="12" creationId="{1F051C42-7558-0DD8-A486-996A04A0D8ED}"/>
          </ac:picMkLst>
        </pc:picChg>
      </pc:sldChg>
      <pc:sldChg chg="addSp delSp modSp mod">
        <pc:chgData name="DeTitta, Emily" userId="18faaff3-f490-4fe9-a91c-c5e511a9f984" providerId="ADAL" clId="{AA4D9C03-F4A6-4C69-8B2B-924B075DE635}" dt="2023-10-10T20:37:03.328" v="9651" actId="22"/>
        <pc:sldMkLst>
          <pc:docMk/>
          <pc:sldMk cId="0" sldId="268"/>
        </pc:sldMkLst>
        <pc:spChg chg="mod">
          <ac:chgData name="DeTitta, Emily" userId="18faaff3-f490-4fe9-a91c-c5e511a9f984" providerId="ADAL" clId="{AA4D9C03-F4A6-4C69-8B2B-924B075DE635}" dt="2023-10-10T20:35:28.032" v="9632" actId="1076"/>
          <ac:spMkLst>
            <pc:docMk/>
            <pc:sldMk cId="0" sldId="268"/>
            <ac:spMk id="5" creationId="{00000000-0000-0000-0000-000000000000}"/>
          </ac:spMkLst>
        </pc:spChg>
        <pc:spChg chg="mod">
          <ac:chgData name="DeTitta, Emily" userId="18faaff3-f490-4fe9-a91c-c5e511a9f984" providerId="ADAL" clId="{AA4D9C03-F4A6-4C69-8B2B-924B075DE635}" dt="2023-10-10T12:24:14.668" v="3622" actId="207"/>
          <ac:spMkLst>
            <pc:docMk/>
            <pc:sldMk cId="0" sldId="268"/>
            <ac:spMk id="7" creationId="{00000000-0000-0000-0000-000000000000}"/>
          </ac:spMkLst>
        </pc:spChg>
        <pc:spChg chg="add del">
          <ac:chgData name="DeTitta, Emily" userId="18faaff3-f490-4fe9-a91c-c5e511a9f984" providerId="ADAL" clId="{AA4D9C03-F4A6-4C69-8B2B-924B075DE635}" dt="2023-10-10T20:37:03.328" v="9651" actId="22"/>
          <ac:spMkLst>
            <pc:docMk/>
            <pc:sldMk cId="0" sldId="268"/>
            <ac:spMk id="9" creationId="{83F9ECBA-13D3-6D4E-CDE7-0BF4DF9572B1}"/>
          </ac:spMkLst>
        </pc:spChg>
      </pc:sldChg>
      <pc:sldChg chg="delSp modSp add del mod">
        <pc:chgData name="DeTitta, Emily" userId="18faaff3-f490-4fe9-a91c-c5e511a9f984" providerId="ADAL" clId="{AA4D9C03-F4A6-4C69-8B2B-924B075DE635}" dt="2023-10-05T12:54:35.299" v="2367" actId="47"/>
        <pc:sldMkLst>
          <pc:docMk/>
          <pc:sldMk cId="3724563904" sldId="269"/>
        </pc:sldMkLst>
        <pc:spChg chg="del">
          <ac:chgData name="DeTitta, Emily" userId="18faaff3-f490-4fe9-a91c-c5e511a9f984" providerId="ADAL" clId="{AA4D9C03-F4A6-4C69-8B2B-924B075DE635}" dt="2023-10-05T12:54:00.346" v="2358" actId="478"/>
          <ac:spMkLst>
            <pc:docMk/>
            <pc:sldMk cId="3724563904" sldId="269"/>
            <ac:spMk id="5" creationId="{00000000-0000-0000-0000-000000000000}"/>
          </ac:spMkLst>
        </pc:spChg>
        <pc:spChg chg="del">
          <ac:chgData name="DeTitta, Emily" userId="18faaff3-f490-4fe9-a91c-c5e511a9f984" providerId="ADAL" clId="{AA4D9C03-F4A6-4C69-8B2B-924B075DE635}" dt="2023-10-05T12:54:06.497" v="2362" actId="478"/>
          <ac:spMkLst>
            <pc:docMk/>
            <pc:sldMk cId="3724563904" sldId="269"/>
            <ac:spMk id="6" creationId="{00000000-0000-0000-0000-000000000000}"/>
          </ac:spMkLst>
        </pc:spChg>
        <pc:spChg chg="del mod">
          <ac:chgData name="DeTitta, Emily" userId="18faaff3-f490-4fe9-a91c-c5e511a9f984" providerId="ADAL" clId="{AA4D9C03-F4A6-4C69-8B2B-924B075DE635}" dt="2023-10-05T12:54:02.553" v="2360" actId="478"/>
          <ac:spMkLst>
            <pc:docMk/>
            <pc:sldMk cId="3724563904" sldId="269"/>
            <ac:spMk id="12" creationId="{00000000-0000-0000-0000-000000000000}"/>
          </ac:spMkLst>
        </pc:spChg>
        <pc:spChg chg="del">
          <ac:chgData name="DeTitta, Emily" userId="18faaff3-f490-4fe9-a91c-c5e511a9f984" providerId="ADAL" clId="{AA4D9C03-F4A6-4C69-8B2B-924B075DE635}" dt="2023-10-05T12:53:59.450" v="2357" actId="478"/>
          <ac:spMkLst>
            <pc:docMk/>
            <pc:sldMk cId="3724563904" sldId="269"/>
            <ac:spMk id="14" creationId="{00000000-0000-0000-0000-000000000000}"/>
          </ac:spMkLst>
        </pc:spChg>
        <pc:spChg chg="del mod">
          <ac:chgData name="DeTitta, Emily" userId="18faaff3-f490-4fe9-a91c-c5e511a9f984" providerId="ADAL" clId="{AA4D9C03-F4A6-4C69-8B2B-924B075DE635}" dt="2023-10-05T12:54:09.429" v="2364" actId="478"/>
          <ac:spMkLst>
            <pc:docMk/>
            <pc:sldMk cId="3724563904" sldId="269"/>
            <ac:spMk id="15" creationId="{00000000-0000-0000-0000-000000000000}"/>
          </ac:spMkLst>
        </pc:spChg>
        <pc:spChg chg="del">
          <ac:chgData name="DeTitta, Emily" userId="18faaff3-f490-4fe9-a91c-c5e511a9f984" providerId="ADAL" clId="{AA4D9C03-F4A6-4C69-8B2B-924B075DE635}" dt="2023-10-05T12:54:05.216" v="2361" actId="478"/>
          <ac:spMkLst>
            <pc:docMk/>
            <pc:sldMk cId="3724563904" sldId="269"/>
            <ac:spMk id="17" creationId="{00000000-0000-0000-0000-000000000000}"/>
          </ac:spMkLst>
        </pc:spChg>
        <pc:spChg chg="del">
          <ac:chgData name="DeTitta, Emily" userId="18faaff3-f490-4fe9-a91c-c5e511a9f984" providerId="ADAL" clId="{AA4D9C03-F4A6-4C69-8B2B-924B075DE635}" dt="2023-10-05T12:53:57.120" v="2356" actId="478"/>
          <ac:spMkLst>
            <pc:docMk/>
            <pc:sldMk cId="3724563904" sldId="269"/>
            <ac:spMk id="18" creationId="{00000000-0000-0000-0000-000000000000}"/>
          </ac:spMkLst>
        </pc:spChg>
        <pc:spChg chg="del">
          <ac:chgData name="DeTitta, Emily" userId="18faaff3-f490-4fe9-a91c-c5e511a9f984" providerId="ADAL" clId="{AA4D9C03-F4A6-4C69-8B2B-924B075DE635}" dt="2023-10-05T12:53:55.818" v="2355" actId="478"/>
          <ac:spMkLst>
            <pc:docMk/>
            <pc:sldMk cId="3724563904" sldId="269"/>
            <ac:spMk id="19" creationId="{00000000-0000-0000-0000-000000000000}"/>
          </ac:spMkLst>
        </pc:spChg>
        <pc:grpChg chg="del">
          <ac:chgData name="DeTitta, Emily" userId="18faaff3-f490-4fe9-a91c-c5e511a9f984" providerId="ADAL" clId="{AA4D9C03-F4A6-4C69-8B2B-924B075DE635}" dt="2023-10-05T12:54:14.327" v="2365" actId="478"/>
          <ac:grpSpMkLst>
            <pc:docMk/>
            <pc:sldMk cId="3724563904" sldId="269"/>
            <ac:grpSpMk id="2" creationId="{00000000-0000-0000-0000-000000000000}"/>
          </ac:grpSpMkLst>
        </pc:grpChg>
        <pc:grpChg chg="del">
          <ac:chgData name="DeTitta, Emily" userId="18faaff3-f490-4fe9-a91c-c5e511a9f984" providerId="ADAL" clId="{AA4D9C03-F4A6-4C69-8B2B-924B075DE635}" dt="2023-10-05T12:53:53.509" v="2354" actId="478"/>
          <ac:grpSpMkLst>
            <pc:docMk/>
            <pc:sldMk cId="3724563904" sldId="269"/>
            <ac:grpSpMk id="7" creationId="{00000000-0000-0000-0000-000000000000}"/>
          </ac:grpSpMkLst>
        </pc:grpChg>
        <pc:grpChg chg="mod">
          <ac:chgData name="DeTitta, Emily" userId="18faaff3-f490-4fe9-a91c-c5e511a9f984" providerId="ADAL" clId="{AA4D9C03-F4A6-4C69-8B2B-924B075DE635}" dt="2023-10-05T12:54:16.316" v="2366" actId="1076"/>
          <ac:grpSpMkLst>
            <pc:docMk/>
            <pc:sldMk cId="3724563904" sldId="269"/>
            <ac:grpSpMk id="9" creationId="{00000000-0000-0000-0000-000000000000}"/>
          </ac:grpSpMkLst>
        </pc:grpChg>
      </pc:sldChg>
      <pc:sldChg chg="addSp delSp modSp add mod">
        <pc:chgData name="DeTitta, Emily" userId="18faaff3-f490-4fe9-a91c-c5e511a9f984" providerId="ADAL" clId="{AA4D9C03-F4A6-4C69-8B2B-924B075DE635}" dt="2023-10-10T12:22:43.545" v="3620" actId="20577"/>
        <pc:sldMkLst>
          <pc:docMk/>
          <pc:sldMk cId="416035748" sldId="270"/>
        </pc:sldMkLst>
        <pc:spChg chg="del mod">
          <ac:chgData name="DeTitta, Emily" userId="18faaff3-f490-4fe9-a91c-c5e511a9f984" providerId="ADAL" clId="{AA4D9C03-F4A6-4C69-8B2B-924B075DE635}" dt="2023-10-05T12:54:58.144" v="2375" actId="478"/>
          <ac:spMkLst>
            <pc:docMk/>
            <pc:sldMk cId="416035748" sldId="270"/>
            <ac:spMk id="4" creationId="{00000000-0000-0000-0000-000000000000}"/>
          </ac:spMkLst>
        </pc:spChg>
        <pc:spChg chg="del">
          <ac:chgData name="DeTitta, Emily" userId="18faaff3-f490-4fe9-a91c-c5e511a9f984" providerId="ADAL" clId="{AA4D9C03-F4A6-4C69-8B2B-924B075DE635}" dt="2023-10-05T12:48:49.395" v="2177" actId="478"/>
          <ac:spMkLst>
            <pc:docMk/>
            <pc:sldMk cId="416035748" sldId="270"/>
            <ac:spMk id="5" creationId="{00000000-0000-0000-0000-000000000000}"/>
          </ac:spMkLst>
        </pc:spChg>
        <pc:spChg chg="del">
          <ac:chgData name="DeTitta, Emily" userId="18faaff3-f490-4fe9-a91c-c5e511a9f984" providerId="ADAL" clId="{AA4D9C03-F4A6-4C69-8B2B-924B075DE635}" dt="2023-10-05T12:50:55.327" v="2230" actId="478"/>
          <ac:spMkLst>
            <pc:docMk/>
            <pc:sldMk cId="416035748" sldId="270"/>
            <ac:spMk id="6" creationId="{00000000-0000-0000-0000-000000000000}"/>
          </ac:spMkLst>
        </pc:spChg>
        <pc:spChg chg="mod">
          <ac:chgData name="DeTitta, Emily" userId="18faaff3-f490-4fe9-a91c-c5e511a9f984" providerId="ADAL" clId="{AA4D9C03-F4A6-4C69-8B2B-924B075DE635}" dt="2023-10-05T13:55:33.629" v="3084" actId="1076"/>
          <ac:spMkLst>
            <pc:docMk/>
            <pc:sldMk cId="416035748" sldId="270"/>
            <ac:spMk id="11" creationId="{00000000-0000-0000-0000-000000000000}"/>
          </ac:spMkLst>
        </pc:spChg>
        <pc:spChg chg="del mod">
          <ac:chgData name="DeTitta, Emily" userId="18faaff3-f490-4fe9-a91c-c5e511a9f984" providerId="ADAL" clId="{AA4D9C03-F4A6-4C69-8B2B-924B075DE635}" dt="2023-10-05T12:48:49.395" v="2179"/>
          <ac:spMkLst>
            <pc:docMk/>
            <pc:sldMk cId="416035748" sldId="270"/>
            <ac:spMk id="12" creationId="{00000000-0000-0000-0000-000000000000}"/>
          </ac:spMkLst>
        </pc:spChg>
        <pc:spChg chg="mod">
          <ac:chgData name="DeTitta, Emily" userId="18faaff3-f490-4fe9-a91c-c5e511a9f984" providerId="ADAL" clId="{AA4D9C03-F4A6-4C69-8B2B-924B075DE635}" dt="2023-10-10T12:22:43.545" v="3620" actId="20577"/>
          <ac:spMkLst>
            <pc:docMk/>
            <pc:sldMk cId="416035748" sldId="270"/>
            <ac:spMk id="13" creationId="{00000000-0000-0000-0000-000000000000}"/>
          </ac:spMkLst>
        </pc:spChg>
        <pc:spChg chg="del mod">
          <ac:chgData name="DeTitta, Emily" userId="18faaff3-f490-4fe9-a91c-c5e511a9f984" providerId="ADAL" clId="{AA4D9C03-F4A6-4C69-8B2B-924B075DE635}" dt="2023-10-05T12:48:49.395" v="2181"/>
          <ac:spMkLst>
            <pc:docMk/>
            <pc:sldMk cId="416035748" sldId="270"/>
            <ac:spMk id="14" creationId="{00000000-0000-0000-0000-000000000000}"/>
          </ac:spMkLst>
        </pc:spChg>
        <pc:spChg chg="del">
          <ac:chgData name="DeTitta, Emily" userId="18faaff3-f490-4fe9-a91c-c5e511a9f984" providerId="ADAL" clId="{AA4D9C03-F4A6-4C69-8B2B-924B075DE635}" dt="2023-10-05T12:50:53.779" v="2229" actId="478"/>
          <ac:spMkLst>
            <pc:docMk/>
            <pc:sldMk cId="416035748" sldId="270"/>
            <ac:spMk id="15" creationId="{00000000-0000-0000-0000-000000000000}"/>
          </ac:spMkLst>
        </pc:spChg>
        <pc:spChg chg="mod">
          <ac:chgData name="DeTitta, Emily" userId="18faaff3-f490-4fe9-a91c-c5e511a9f984" providerId="ADAL" clId="{AA4D9C03-F4A6-4C69-8B2B-924B075DE635}" dt="2023-10-05T13:55:15.836" v="3078" actId="20577"/>
          <ac:spMkLst>
            <pc:docMk/>
            <pc:sldMk cId="416035748" sldId="270"/>
            <ac:spMk id="16" creationId="{00000000-0000-0000-0000-000000000000}"/>
          </ac:spMkLst>
        </pc:spChg>
        <pc:spChg chg="del">
          <ac:chgData name="DeTitta, Emily" userId="18faaff3-f490-4fe9-a91c-c5e511a9f984" providerId="ADAL" clId="{AA4D9C03-F4A6-4C69-8B2B-924B075DE635}" dt="2023-10-05T12:50:58.194" v="2231" actId="478"/>
          <ac:spMkLst>
            <pc:docMk/>
            <pc:sldMk cId="416035748" sldId="270"/>
            <ac:spMk id="17" creationId="{00000000-0000-0000-0000-000000000000}"/>
          </ac:spMkLst>
        </pc:spChg>
        <pc:spChg chg="del">
          <ac:chgData name="DeTitta, Emily" userId="18faaff3-f490-4fe9-a91c-c5e511a9f984" providerId="ADAL" clId="{AA4D9C03-F4A6-4C69-8B2B-924B075DE635}" dt="2023-10-05T12:50:48.604" v="2226" actId="478"/>
          <ac:spMkLst>
            <pc:docMk/>
            <pc:sldMk cId="416035748" sldId="270"/>
            <ac:spMk id="18" creationId="{00000000-0000-0000-0000-000000000000}"/>
          </ac:spMkLst>
        </pc:spChg>
        <pc:spChg chg="del">
          <ac:chgData name="DeTitta, Emily" userId="18faaff3-f490-4fe9-a91c-c5e511a9f984" providerId="ADAL" clId="{AA4D9C03-F4A6-4C69-8B2B-924B075DE635}" dt="2023-10-05T12:50:49.228" v="2227" actId="478"/>
          <ac:spMkLst>
            <pc:docMk/>
            <pc:sldMk cId="416035748" sldId="270"/>
            <ac:spMk id="19" creationId="{00000000-0000-0000-0000-000000000000}"/>
          </ac:spMkLst>
        </pc:spChg>
        <pc:grpChg chg="del mod">
          <ac:chgData name="DeTitta, Emily" userId="18faaff3-f490-4fe9-a91c-c5e511a9f984" providerId="ADAL" clId="{AA4D9C03-F4A6-4C69-8B2B-924B075DE635}" dt="2023-10-05T14:08:56.252" v="3194" actId="21"/>
          <ac:grpSpMkLst>
            <pc:docMk/>
            <pc:sldMk cId="416035748" sldId="270"/>
            <ac:grpSpMk id="2" creationId="{00000000-0000-0000-0000-000000000000}"/>
          </ac:grpSpMkLst>
        </pc:grpChg>
        <pc:grpChg chg="add mod">
          <ac:chgData name="DeTitta, Emily" userId="18faaff3-f490-4fe9-a91c-c5e511a9f984" providerId="ADAL" clId="{AA4D9C03-F4A6-4C69-8B2B-924B075DE635}" dt="2023-10-05T14:09:11.408" v="3198"/>
          <ac:grpSpMkLst>
            <pc:docMk/>
            <pc:sldMk cId="416035748" sldId="270"/>
            <ac:grpSpMk id="4" creationId="{6B6D7177-053C-4428-5967-2B25DC40115B}"/>
          </ac:grpSpMkLst>
        </pc:grpChg>
        <pc:grpChg chg="del">
          <ac:chgData name="DeTitta, Emily" userId="18faaff3-f490-4fe9-a91c-c5e511a9f984" providerId="ADAL" clId="{AA4D9C03-F4A6-4C69-8B2B-924B075DE635}" dt="2023-10-05T12:50:47.467" v="2225" actId="478"/>
          <ac:grpSpMkLst>
            <pc:docMk/>
            <pc:sldMk cId="416035748" sldId="270"/>
            <ac:grpSpMk id="7" creationId="{00000000-0000-0000-0000-000000000000}"/>
          </ac:grpSpMkLst>
        </pc:grpChg>
        <pc:grpChg chg="del">
          <ac:chgData name="DeTitta, Emily" userId="18faaff3-f490-4fe9-a91c-c5e511a9f984" providerId="ADAL" clId="{AA4D9C03-F4A6-4C69-8B2B-924B075DE635}" dt="2023-10-05T12:50:41.944" v="2224" actId="478"/>
          <ac:grpSpMkLst>
            <pc:docMk/>
            <pc:sldMk cId="416035748" sldId="270"/>
            <ac:grpSpMk id="9" creationId="{00000000-0000-0000-0000-000000000000}"/>
          </ac:grpSpMkLst>
        </pc:grpChg>
        <pc:picChg chg="mod">
          <ac:chgData name="DeTitta, Emily" userId="18faaff3-f490-4fe9-a91c-c5e511a9f984" providerId="ADAL" clId="{AA4D9C03-F4A6-4C69-8B2B-924B075DE635}" dt="2023-10-05T14:09:11.408" v="3198"/>
          <ac:picMkLst>
            <pc:docMk/>
            <pc:sldMk cId="416035748" sldId="270"/>
            <ac:picMk id="5" creationId="{1F9BCE9E-1682-E8A3-5B63-B6F659743158}"/>
          </ac:picMkLst>
        </pc:picChg>
      </pc:sldChg>
      <pc:sldChg chg="addSp delSp modSp add mod">
        <pc:chgData name="DeTitta, Emily" userId="18faaff3-f490-4fe9-a91c-c5e511a9f984" providerId="ADAL" clId="{AA4D9C03-F4A6-4C69-8B2B-924B075DE635}" dt="2023-10-05T14:10:49.506" v="3210" actId="1076"/>
        <pc:sldMkLst>
          <pc:docMk/>
          <pc:sldMk cId="2556175751" sldId="271"/>
        </pc:sldMkLst>
        <pc:spChg chg="del mod">
          <ac:chgData name="DeTitta, Emily" userId="18faaff3-f490-4fe9-a91c-c5e511a9f984" providerId="ADAL" clId="{AA4D9C03-F4A6-4C69-8B2B-924B075DE635}" dt="2023-10-05T13:49:54.895" v="2950" actId="478"/>
          <ac:spMkLst>
            <pc:docMk/>
            <pc:sldMk cId="2556175751" sldId="271"/>
            <ac:spMk id="4" creationId="{00000000-0000-0000-0000-000000000000}"/>
          </ac:spMkLst>
        </pc:spChg>
        <pc:spChg chg="del">
          <ac:chgData name="DeTitta, Emily" userId="18faaff3-f490-4fe9-a91c-c5e511a9f984" providerId="ADAL" clId="{AA4D9C03-F4A6-4C69-8B2B-924B075DE635}" dt="2023-10-05T12:28:33.781" v="427" actId="478"/>
          <ac:spMkLst>
            <pc:docMk/>
            <pc:sldMk cId="2556175751" sldId="271"/>
            <ac:spMk id="5" creationId="{00000000-0000-0000-0000-000000000000}"/>
          </ac:spMkLst>
        </pc:spChg>
        <pc:spChg chg="del">
          <ac:chgData name="DeTitta, Emily" userId="18faaff3-f490-4fe9-a91c-c5e511a9f984" providerId="ADAL" clId="{AA4D9C03-F4A6-4C69-8B2B-924B075DE635}" dt="2023-10-05T12:28:31.504" v="424" actId="478"/>
          <ac:spMkLst>
            <pc:docMk/>
            <pc:sldMk cId="2556175751" sldId="271"/>
            <ac:spMk id="6" creationId="{00000000-0000-0000-0000-000000000000}"/>
          </ac:spMkLst>
        </pc:spChg>
        <pc:spChg chg="mod">
          <ac:chgData name="DeTitta, Emily" userId="18faaff3-f490-4fe9-a91c-c5e511a9f984" providerId="ADAL" clId="{AA4D9C03-F4A6-4C69-8B2B-924B075DE635}" dt="2023-10-05T14:10:49.506" v="3210" actId="1076"/>
          <ac:spMkLst>
            <pc:docMk/>
            <pc:sldMk cId="2556175751" sldId="271"/>
            <ac:spMk id="11" creationId="{00000000-0000-0000-0000-000000000000}"/>
          </ac:spMkLst>
        </pc:spChg>
        <pc:spChg chg="del mod">
          <ac:chgData name="DeTitta, Emily" userId="18faaff3-f490-4fe9-a91c-c5e511a9f984" providerId="ADAL" clId="{AA4D9C03-F4A6-4C69-8B2B-924B075DE635}" dt="2023-10-05T12:28:24.183" v="419" actId="478"/>
          <ac:spMkLst>
            <pc:docMk/>
            <pc:sldMk cId="2556175751" sldId="271"/>
            <ac:spMk id="12" creationId="{00000000-0000-0000-0000-000000000000}"/>
          </ac:spMkLst>
        </pc:spChg>
        <pc:spChg chg="del mod">
          <ac:chgData name="DeTitta, Emily" userId="18faaff3-f490-4fe9-a91c-c5e511a9f984" providerId="ADAL" clId="{AA4D9C03-F4A6-4C69-8B2B-924B075DE635}" dt="2023-10-05T13:50:59.770" v="2956" actId="478"/>
          <ac:spMkLst>
            <pc:docMk/>
            <pc:sldMk cId="2556175751" sldId="271"/>
            <ac:spMk id="13" creationId="{00000000-0000-0000-0000-000000000000}"/>
          </ac:spMkLst>
        </pc:spChg>
        <pc:spChg chg="del mod">
          <ac:chgData name="DeTitta, Emily" userId="18faaff3-f490-4fe9-a91c-c5e511a9f984" providerId="ADAL" clId="{AA4D9C03-F4A6-4C69-8B2B-924B075DE635}" dt="2023-10-05T12:28:35.485" v="428" actId="478"/>
          <ac:spMkLst>
            <pc:docMk/>
            <pc:sldMk cId="2556175751" sldId="271"/>
            <ac:spMk id="14" creationId="{00000000-0000-0000-0000-000000000000}"/>
          </ac:spMkLst>
        </pc:spChg>
        <pc:spChg chg="del">
          <ac:chgData name="DeTitta, Emily" userId="18faaff3-f490-4fe9-a91c-c5e511a9f984" providerId="ADAL" clId="{AA4D9C03-F4A6-4C69-8B2B-924B075DE635}" dt="2023-10-05T12:28:29.250" v="422" actId="478"/>
          <ac:spMkLst>
            <pc:docMk/>
            <pc:sldMk cId="2556175751" sldId="271"/>
            <ac:spMk id="15" creationId="{00000000-0000-0000-0000-000000000000}"/>
          </ac:spMkLst>
        </pc:spChg>
        <pc:spChg chg="mod">
          <ac:chgData name="DeTitta, Emily" userId="18faaff3-f490-4fe9-a91c-c5e511a9f984" providerId="ADAL" clId="{AA4D9C03-F4A6-4C69-8B2B-924B075DE635}" dt="2023-10-05T13:53:05.589" v="3032" actId="122"/>
          <ac:spMkLst>
            <pc:docMk/>
            <pc:sldMk cId="2556175751" sldId="271"/>
            <ac:spMk id="16" creationId="{00000000-0000-0000-0000-000000000000}"/>
          </ac:spMkLst>
        </pc:spChg>
        <pc:spChg chg="del mod">
          <ac:chgData name="DeTitta, Emily" userId="18faaff3-f490-4fe9-a91c-c5e511a9f984" providerId="ADAL" clId="{AA4D9C03-F4A6-4C69-8B2B-924B075DE635}" dt="2023-10-05T12:28:26.874" v="421" actId="478"/>
          <ac:spMkLst>
            <pc:docMk/>
            <pc:sldMk cId="2556175751" sldId="271"/>
            <ac:spMk id="17" creationId="{00000000-0000-0000-0000-000000000000}"/>
          </ac:spMkLst>
        </pc:spChg>
        <pc:spChg chg="del">
          <ac:chgData name="DeTitta, Emily" userId="18faaff3-f490-4fe9-a91c-c5e511a9f984" providerId="ADAL" clId="{AA4D9C03-F4A6-4C69-8B2B-924B075DE635}" dt="2023-10-05T12:28:36.420" v="429" actId="478"/>
          <ac:spMkLst>
            <pc:docMk/>
            <pc:sldMk cId="2556175751" sldId="271"/>
            <ac:spMk id="18" creationId="{00000000-0000-0000-0000-000000000000}"/>
          </ac:spMkLst>
        </pc:spChg>
        <pc:spChg chg="del">
          <ac:chgData name="DeTitta, Emily" userId="18faaff3-f490-4fe9-a91c-c5e511a9f984" providerId="ADAL" clId="{AA4D9C03-F4A6-4C69-8B2B-924B075DE635}" dt="2023-10-05T12:28:37.276" v="430" actId="478"/>
          <ac:spMkLst>
            <pc:docMk/>
            <pc:sldMk cId="2556175751" sldId="271"/>
            <ac:spMk id="19" creationId="{00000000-0000-0000-0000-000000000000}"/>
          </ac:spMkLst>
        </pc:spChg>
        <pc:spChg chg="mod">
          <ac:chgData name="DeTitta, Emily" userId="18faaff3-f490-4fe9-a91c-c5e511a9f984" providerId="ADAL" clId="{AA4D9C03-F4A6-4C69-8B2B-924B075DE635}" dt="2023-10-05T13:53:32.101" v="3036" actId="1076"/>
          <ac:spMkLst>
            <pc:docMk/>
            <pc:sldMk cId="2556175751" sldId="271"/>
            <ac:spMk id="20" creationId="{EBB923EF-4E1E-83BD-AA41-A889385A049F}"/>
          </ac:spMkLst>
        </pc:spChg>
        <pc:grpChg chg="del">
          <ac:chgData name="DeTitta, Emily" userId="18faaff3-f490-4fe9-a91c-c5e511a9f984" providerId="ADAL" clId="{AA4D9C03-F4A6-4C69-8B2B-924B075DE635}" dt="2023-10-05T12:28:30.052" v="423" actId="478"/>
          <ac:grpSpMkLst>
            <pc:docMk/>
            <pc:sldMk cId="2556175751" sldId="271"/>
            <ac:grpSpMk id="2" creationId="{00000000-0000-0000-0000-000000000000}"/>
          </ac:grpSpMkLst>
        </pc:grpChg>
        <pc:grpChg chg="add del mod">
          <ac:chgData name="DeTitta, Emily" userId="18faaff3-f490-4fe9-a91c-c5e511a9f984" providerId="ADAL" clId="{AA4D9C03-F4A6-4C69-8B2B-924B075DE635}" dt="2023-10-05T13:51:24.876" v="3007" actId="478"/>
          <ac:grpSpMkLst>
            <pc:docMk/>
            <pc:sldMk cId="2556175751" sldId="271"/>
            <ac:grpSpMk id="2" creationId="{6D956901-0DBD-A4F6-0C57-D8BD797E5D40}"/>
          </ac:grpSpMkLst>
        </pc:grpChg>
        <pc:grpChg chg="del">
          <ac:chgData name="DeTitta, Emily" userId="18faaff3-f490-4fe9-a91c-c5e511a9f984" providerId="ADAL" clId="{AA4D9C03-F4A6-4C69-8B2B-924B075DE635}" dt="2023-10-05T12:28:32.091" v="425" actId="478"/>
          <ac:grpSpMkLst>
            <pc:docMk/>
            <pc:sldMk cId="2556175751" sldId="271"/>
            <ac:grpSpMk id="7" creationId="{00000000-0000-0000-0000-000000000000}"/>
          </ac:grpSpMkLst>
        </pc:grpChg>
        <pc:grpChg chg="del mod">
          <ac:chgData name="DeTitta, Emily" userId="18faaff3-f490-4fe9-a91c-c5e511a9f984" providerId="ADAL" clId="{AA4D9C03-F4A6-4C69-8B2B-924B075DE635}" dt="2023-10-05T13:49:42.701" v="2945" actId="478"/>
          <ac:grpSpMkLst>
            <pc:docMk/>
            <pc:sldMk cId="2556175751" sldId="271"/>
            <ac:grpSpMk id="9" creationId="{00000000-0000-0000-0000-000000000000}"/>
          </ac:grpSpMkLst>
        </pc:grpChg>
        <pc:picChg chg="mod">
          <ac:chgData name="DeTitta, Emily" userId="18faaff3-f490-4fe9-a91c-c5e511a9f984" providerId="ADAL" clId="{AA4D9C03-F4A6-4C69-8B2B-924B075DE635}" dt="2023-10-05T13:49:43.908" v="2946"/>
          <ac:picMkLst>
            <pc:docMk/>
            <pc:sldMk cId="2556175751" sldId="271"/>
            <ac:picMk id="3" creationId="{5CA10020-BE20-3CF1-1CE8-07B5C4D13FF2}"/>
          </ac:picMkLst>
        </pc:picChg>
      </pc:sldChg>
      <pc:sldChg chg="addSp delSp modSp add mod">
        <pc:chgData name="DeTitta, Emily" userId="18faaff3-f490-4fe9-a91c-c5e511a9f984" providerId="ADAL" clId="{AA4D9C03-F4A6-4C69-8B2B-924B075DE635}" dt="2023-10-11T14:28:47.506" v="9847" actId="20577"/>
        <pc:sldMkLst>
          <pc:docMk/>
          <pc:sldMk cId="3298203481" sldId="272"/>
        </pc:sldMkLst>
        <pc:spChg chg="add del mod">
          <ac:chgData name="DeTitta, Emily" userId="18faaff3-f490-4fe9-a91c-c5e511a9f984" providerId="ADAL" clId="{AA4D9C03-F4A6-4C69-8B2B-924B075DE635}" dt="2023-10-10T20:37:03.929" v="9652" actId="47"/>
          <ac:spMkLst>
            <pc:docMk/>
            <pc:sldMk cId="3298203481" sldId="272"/>
            <ac:spMk id="2" creationId="{FD886E4A-B5D2-19B0-FDFC-C8E25A62B76C}"/>
          </ac:spMkLst>
        </pc:spChg>
        <pc:spChg chg="del">
          <ac:chgData name="DeTitta, Emily" userId="18faaff3-f490-4fe9-a91c-c5e511a9f984" providerId="ADAL" clId="{AA4D9C03-F4A6-4C69-8B2B-924B075DE635}" dt="2023-10-05T12:59:58.449" v="2448" actId="478"/>
          <ac:spMkLst>
            <pc:docMk/>
            <pc:sldMk cId="3298203481" sldId="272"/>
            <ac:spMk id="4" creationId="{00000000-0000-0000-0000-000000000000}"/>
          </ac:spMkLst>
        </pc:spChg>
        <pc:spChg chg="mod">
          <ac:chgData name="DeTitta, Emily" userId="18faaff3-f490-4fe9-a91c-c5e511a9f984" providerId="ADAL" clId="{AA4D9C03-F4A6-4C69-8B2B-924B075DE635}" dt="2023-10-10T20:38:43.424" v="9664" actId="14100"/>
          <ac:spMkLst>
            <pc:docMk/>
            <pc:sldMk cId="3298203481" sldId="272"/>
            <ac:spMk id="11" creationId="{00000000-0000-0000-0000-000000000000}"/>
          </ac:spMkLst>
        </pc:spChg>
        <pc:spChg chg="mod">
          <ac:chgData name="DeTitta, Emily" userId="18faaff3-f490-4fe9-a91c-c5e511a9f984" providerId="ADAL" clId="{AA4D9C03-F4A6-4C69-8B2B-924B075DE635}" dt="2023-10-11T14:28:47.506" v="9847" actId="20577"/>
          <ac:spMkLst>
            <pc:docMk/>
            <pc:sldMk cId="3298203481" sldId="272"/>
            <ac:spMk id="13" creationId="{00000000-0000-0000-0000-000000000000}"/>
          </ac:spMkLst>
        </pc:spChg>
        <pc:spChg chg="mod">
          <ac:chgData name="DeTitta, Emily" userId="18faaff3-f490-4fe9-a91c-c5e511a9f984" providerId="ADAL" clId="{AA4D9C03-F4A6-4C69-8B2B-924B075DE635}" dt="2023-10-05T13:56:25.749" v="3110" actId="20577"/>
          <ac:spMkLst>
            <pc:docMk/>
            <pc:sldMk cId="3298203481" sldId="272"/>
            <ac:spMk id="16" creationId="{00000000-0000-0000-0000-000000000000}"/>
          </ac:spMkLst>
        </pc:spChg>
        <pc:grpChg chg="add del mod">
          <ac:chgData name="DeTitta, Emily" userId="18faaff3-f490-4fe9-a91c-c5e511a9f984" providerId="ADAL" clId="{AA4D9C03-F4A6-4C69-8B2B-924B075DE635}" dt="2023-10-05T14:12:10.791" v="3218" actId="478"/>
          <ac:grpSpMkLst>
            <pc:docMk/>
            <pc:sldMk cId="3298203481" sldId="272"/>
            <ac:grpSpMk id="2" creationId="{A4207982-3764-0FB0-2EBF-E13B32AE4584}"/>
          </ac:grpSpMkLst>
        </pc:grpChg>
        <pc:grpChg chg="add mod">
          <ac:chgData name="DeTitta, Emily" userId="18faaff3-f490-4fe9-a91c-c5e511a9f984" providerId="ADAL" clId="{AA4D9C03-F4A6-4C69-8B2B-924B075DE635}" dt="2023-10-10T20:38:32.764" v="9661" actId="14100"/>
          <ac:grpSpMkLst>
            <pc:docMk/>
            <pc:sldMk cId="3298203481" sldId="272"/>
            <ac:grpSpMk id="6" creationId="{306E56B4-9AB4-7C68-A330-ADD480773F45}"/>
          </ac:grpSpMkLst>
        </pc:grpChg>
        <pc:grpChg chg="del mod">
          <ac:chgData name="DeTitta, Emily" userId="18faaff3-f490-4fe9-a91c-c5e511a9f984" providerId="ADAL" clId="{AA4D9C03-F4A6-4C69-8B2B-924B075DE635}" dt="2023-10-05T13:00:25.659" v="2455" actId="478"/>
          <ac:grpSpMkLst>
            <pc:docMk/>
            <pc:sldMk cId="3298203481" sldId="272"/>
            <ac:grpSpMk id="9" creationId="{00000000-0000-0000-0000-000000000000}"/>
          </ac:grpSpMkLst>
        </pc:grpChg>
        <pc:picChg chg="del mod topLvl">
          <ac:chgData name="DeTitta, Emily" userId="18faaff3-f490-4fe9-a91c-c5e511a9f984" providerId="ADAL" clId="{AA4D9C03-F4A6-4C69-8B2B-924B075DE635}" dt="2023-10-05T14:12:10.791" v="3218" actId="478"/>
          <ac:picMkLst>
            <pc:docMk/>
            <pc:sldMk cId="3298203481" sldId="272"/>
            <ac:picMk id="3" creationId="{77BA6A21-AC05-3EB0-2ED7-212673869399}"/>
          </ac:picMkLst>
        </pc:picChg>
        <pc:picChg chg="add del mod modCrop">
          <ac:chgData name="DeTitta, Emily" userId="18faaff3-f490-4fe9-a91c-c5e511a9f984" providerId="ADAL" clId="{AA4D9C03-F4A6-4C69-8B2B-924B075DE635}" dt="2023-10-05T14:13:59.125" v="3235" actId="21"/>
          <ac:picMkLst>
            <pc:docMk/>
            <pc:sldMk cId="3298203481" sldId="272"/>
            <ac:picMk id="5" creationId="{FF5F30C2-92D7-DB06-2C13-AFE83CAF34A5}"/>
          </ac:picMkLst>
        </pc:picChg>
        <pc:picChg chg="mod">
          <ac:chgData name="DeTitta, Emily" userId="18faaff3-f490-4fe9-a91c-c5e511a9f984" providerId="ADAL" clId="{AA4D9C03-F4A6-4C69-8B2B-924B075DE635}" dt="2023-10-05T14:13:30.485" v="3228"/>
          <ac:picMkLst>
            <pc:docMk/>
            <pc:sldMk cId="3298203481" sldId="272"/>
            <ac:picMk id="7" creationId="{628A45FA-BF37-443D-F5F9-825761F3A204}"/>
          </ac:picMkLst>
        </pc:picChg>
      </pc:sldChg>
      <pc:sldChg chg="addSp delSp modSp add mod">
        <pc:chgData name="DeTitta, Emily" userId="18faaff3-f490-4fe9-a91c-c5e511a9f984" providerId="ADAL" clId="{AA4D9C03-F4A6-4C69-8B2B-924B075DE635}" dt="2023-10-10T20:38:06.410" v="9660" actId="1076"/>
        <pc:sldMkLst>
          <pc:docMk/>
          <pc:sldMk cId="1470117079" sldId="273"/>
        </pc:sldMkLst>
        <pc:spChg chg="add mod">
          <ac:chgData name="DeTitta, Emily" userId="18faaff3-f490-4fe9-a91c-c5e511a9f984" providerId="ADAL" clId="{AA4D9C03-F4A6-4C69-8B2B-924B075DE635}" dt="2023-10-10T20:38:06.410" v="9660" actId="1076"/>
          <ac:spMkLst>
            <pc:docMk/>
            <pc:sldMk cId="1470117079" sldId="273"/>
            <ac:spMk id="2" creationId="{63558688-3DFE-33D9-4C86-D0981D2FB2E2}"/>
          </ac:spMkLst>
        </pc:spChg>
        <pc:spChg chg="del">
          <ac:chgData name="DeTitta, Emily" userId="18faaff3-f490-4fe9-a91c-c5e511a9f984" providerId="ADAL" clId="{AA4D9C03-F4A6-4C69-8B2B-924B075DE635}" dt="2023-10-05T12:59:46.186" v="2446" actId="478"/>
          <ac:spMkLst>
            <pc:docMk/>
            <pc:sldMk cId="1470117079" sldId="273"/>
            <ac:spMk id="4" creationId="{00000000-0000-0000-0000-000000000000}"/>
          </ac:spMkLst>
        </pc:spChg>
        <pc:spChg chg="mod">
          <ac:chgData name="DeTitta, Emily" userId="18faaff3-f490-4fe9-a91c-c5e511a9f984" providerId="ADAL" clId="{AA4D9C03-F4A6-4C69-8B2B-924B075DE635}" dt="2023-10-10T20:36:21.222" v="9640" actId="1076"/>
          <ac:spMkLst>
            <pc:docMk/>
            <pc:sldMk cId="1470117079" sldId="273"/>
            <ac:spMk id="11" creationId="{00000000-0000-0000-0000-000000000000}"/>
          </ac:spMkLst>
        </pc:spChg>
        <pc:spChg chg="del mod">
          <ac:chgData name="DeTitta, Emily" userId="18faaff3-f490-4fe9-a91c-c5e511a9f984" providerId="ADAL" clId="{AA4D9C03-F4A6-4C69-8B2B-924B075DE635}" dt="2023-10-10T18:29:22.175" v="7232" actId="21"/>
          <ac:spMkLst>
            <pc:docMk/>
            <pc:sldMk cId="1470117079" sldId="273"/>
            <ac:spMk id="13" creationId="{00000000-0000-0000-0000-000000000000}"/>
          </ac:spMkLst>
        </pc:spChg>
        <pc:spChg chg="mod">
          <ac:chgData name="DeTitta, Emily" userId="18faaff3-f490-4fe9-a91c-c5e511a9f984" providerId="ADAL" clId="{AA4D9C03-F4A6-4C69-8B2B-924B075DE635}" dt="2023-10-05T13:56:12.966" v="3101" actId="20577"/>
          <ac:spMkLst>
            <pc:docMk/>
            <pc:sldMk cId="1470117079" sldId="273"/>
            <ac:spMk id="16" creationId="{00000000-0000-0000-0000-000000000000}"/>
          </ac:spMkLst>
        </pc:spChg>
        <pc:grpChg chg="add del mod">
          <ac:chgData name="DeTitta, Emily" userId="18faaff3-f490-4fe9-a91c-c5e511a9f984" providerId="ADAL" clId="{AA4D9C03-F4A6-4C69-8B2B-924B075DE635}" dt="2023-10-05T14:04:54.274" v="3168" actId="478"/>
          <ac:grpSpMkLst>
            <pc:docMk/>
            <pc:sldMk cId="1470117079" sldId="273"/>
            <ac:grpSpMk id="2" creationId="{7BD78721-7164-DA69-44D1-52918B79C67C}"/>
          </ac:grpSpMkLst>
        </pc:grpChg>
        <pc:grpChg chg="del">
          <ac:chgData name="DeTitta, Emily" userId="18faaff3-f490-4fe9-a91c-c5e511a9f984" providerId="ADAL" clId="{AA4D9C03-F4A6-4C69-8B2B-924B075DE635}" dt="2023-10-05T12:59:40.230" v="2444" actId="478"/>
          <ac:grpSpMkLst>
            <pc:docMk/>
            <pc:sldMk cId="1470117079" sldId="273"/>
            <ac:grpSpMk id="9" creationId="{00000000-0000-0000-0000-000000000000}"/>
          </ac:grpSpMkLst>
        </pc:grpChg>
        <pc:picChg chg="mod">
          <ac:chgData name="DeTitta, Emily" userId="18faaff3-f490-4fe9-a91c-c5e511a9f984" providerId="ADAL" clId="{AA4D9C03-F4A6-4C69-8B2B-924B075DE635}" dt="2023-10-05T12:59:42.835" v="2445"/>
          <ac:picMkLst>
            <pc:docMk/>
            <pc:sldMk cId="1470117079" sldId="273"/>
            <ac:picMk id="3" creationId="{D412F45B-DC89-D9D8-13D1-2B7AD128967B}"/>
          </ac:picMkLst>
        </pc:picChg>
        <pc:picChg chg="add mod">
          <ac:chgData name="DeTitta, Emily" userId="18faaff3-f490-4fe9-a91c-c5e511a9f984" providerId="ADAL" clId="{AA4D9C03-F4A6-4C69-8B2B-924B075DE635}" dt="2023-10-10T20:33:47.033" v="9586" actId="14100"/>
          <ac:picMkLst>
            <pc:docMk/>
            <pc:sldMk cId="1470117079" sldId="273"/>
            <ac:picMk id="5" creationId="{745E29F5-E749-9684-E127-3CF022C187EF}"/>
          </ac:picMkLst>
        </pc:picChg>
      </pc:sldChg>
      <pc:sldChg chg="addSp delSp modSp add mod">
        <pc:chgData name="DeTitta, Emily" userId="18faaff3-f490-4fe9-a91c-c5e511a9f984" providerId="ADAL" clId="{AA4D9C03-F4A6-4C69-8B2B-924B075DE635}" dt="2023-10-10T20:36:02.091" v="9637" actId="14100"/>
        <pc:sldMkLst>
          <pc:docMk/>
          <pc:sldMk cId="2336264033" sldId="274"/>
        </pc:sldMkLst>
        <pc:spChg chg="del">
          <ac:chgData name="DeTitta, Emily" userId="18faaff3-f490-4fe9-a91c-c5e511a9f984" providerId="ADAL" clId="{AA4D9C03-F4A6-4C69-8B2B-924B075DE635}" dt="2023-10-05T12:58:15.954" v="2422" actId="478"/>
          <ac:spMkLst>
            <pc:docMk/>
            <pc:sldMk cId="2336264033" sldId="274"/>
            <ac:spMk id="4" creationId="{00000000-0000-0000-0000-000000000000}"/>
          </ac:spMkLst>
        </pc:spChg>
        <pc:spChg chg="mod">
          <ac:chgData name="DeTitta, Emily" userId="18faaff3-f490-4fe9-a91c-c5e511a9f984" providerId="ADAL" clId="{AA4D9C03-F4A6-4C69-8B2B-924B075DE635}" dt="2023-10-10T20:35:53.821" v="9635" actId="1076"/>
          <ac:spMkLst>
            <pc:docMk/>
            <pc:sldMk cId="2336264033" sldId="274"/>
            <ac:spMk id="11" creationId="{00000000-0000-0000-0000-000000000000}"/>
          </ac:spMkLst>
        </pc:spChg>
        <pc:spChg chg="mod">
          <ac:chgData name="DeTitta, Emily" userId="18faaff3-f490-4fe9-a91c-c5e511a9f984" providerId="ADAL" clId="{AA4D9C03-F4A6-4C69-8B2B-924B075DE635}" dt="2023-10-10T20:36:02.091" v="9637" actId="14100"/>
          <ac:spMkLst>
            <pc:docMk/>
            <pc:sldMk cId="2336264033" sldId="274"/>
            <ac:spMk id="13" creationId="{00000000-0000-0000-0000-000000000000}"/>
          </ac:spMkLst>
        </pc:spChg>
        <pc:spChg chg="mod">
          <ac:chgData name="DeTitta, Emily" userId="18faaff3-f490-4fe9-a91c-c5e511a9f984" providerId="ADAL" clId="{AA4D9C03-F4A6-4C69-8B2B-924B075DE635}" dt="2023-10-05T13:55:56.103" v="3094" actId="20577"/>
          <ac:spMkLst>
            <pc:docMk/>
            <pc:sldMk cId="2336264033" sldId="274"/>
            <ac:spMk id="16" creationId="{00000000-0000-0000-0000-000000000000}"/>
          </ac:spMkLst>
        </pc:spChg>
        <pc:grpChg chg="add del mod">
          <ac:chgData name="DeTitta, Emily" userId="18faaff3-f490-4fe9-a91c-c5e511a9f984" providerId="ADAL" clId="{AA4D9C03-F4A6-4C69-8B2B-924B075DE635}" dt="2023-10-05T14:03:26.841" v="3153" actId="478"/>
          <ac:grpSpMkLst>
            <pc:docMk/>
            <pc:sldMk cId="2336264033" sldId="274"/>
            <ac:grpSpMk id="2" creationId="{C2B2F197-CB19-0404-9C78-E29BB1C997C9}"/>
          </ac:grpSpMkLst>
        </pc:grpChg>
        <pc:grpChg chg="add mod">
          <ac:chgData name="DeTitta, Emily" userId="18faaff3-f490-4fe9-a91c-c5e511a9f984" providerId="ADAL" clId="{AA4D9C03-F4A6-4C69-8B2B-924B075DE635}" dt="2023-10-05T14:10:21.234" v="3206"/>
          <ac:grpSpMkLst>
            <pc:docMk/>
            <pc:sldMk cId="2336264033" sldId="274"/>
            <ac:grpSpMk id="6" creationId="{2C87A341-D52C-F6EA-C6AA-FD55BDBDD5BF}"/>
          </ac:grpSpMkLst>
        </pc:grpChg>
        <pc:grpChg chg="del mod">
          <ac:chgData name="DeTitta, Emily" userId="18faaff3-f490-4fe9-a91c-c5e511a9f984" providerId="ADAL" clId="{AA4D9C03-F4A6-4C69-8B2B-924B075DE635}" dt="2023-10-05T12:58:59.975" v="2435" actId="478"/>
          <ac:grpSpMkLst>
            <pc:docMk/>
            <pc:sldMk cId="2336264033" sldId="274"/>
            <ac:grpSpMk id="9" creationId="{00000000-0000-0000-0000-000000000000}"/>
          </ac:grpSpMkLst>
        </pc:grpChg>
        <pc:picChg chg="mod">
          <ac:chgData name="DeTitta, Emily" userId="18faaff3-f490-4fe9-a91c-c5e511a9f984" providerId="ADAL" clId="{AA4D9C03-F4A6-4C69-8B2B-924B075DE635}" dt="2023-10-05T12:59:01.796" v="2436"/>
          <ac:picMkLst>
            <pc:docMk/>
            <pc:sldMk cId="2336264033" sldId="274"/>
            <ac:picMk id="3" creationId="{FB8D4B21-508C-738B-D0F5-0405BC365D16}"/>
          </ac:picMkLst>
        </pc:picChg>
        <pc:picChg chg="add del mod">
          <ac:chgData name="DeTitta, Emily" userId="18faaff3-f490-4fe9-a91c-c5e511a9f984" providerId="ADAL" clId="{AA4D9C03-F4A6-4C69-8B2B-924B075DE635}" dt="2023-10-05T14:10:20.064" v="3205" actId="478"/>
          <ac:picMkLst>
            <pc:docMk/>
            <pc:sldMk cId="2336264033" sldId="274"/>
            <ac:picMk id="5" creationId="{4533FB36-7B0E-8962-39B3-387458CCFA3D}"/>
          </ac:picMkLst>
        </pc:picChg>
        <pc:picChg chg="mod">
          <ac:chgData name="DeTitta, Emily" userId="18faaff3-f490-4fe9-a91c-c5e511a9f984" providerId="ADAL" clId="{AA4D9C03-F4A6-4C69-8B2B-924B075DE635}" dt="2023-10-05T14:10:21.234" v="3206"/>
          <ac:picMkLst>
            <pc:docMk/>
            <pc:sldMk cId="2336264033" sldId="274"/>
            <ac:picMk id="7" creationId="{0843E56A-FAE2-CE84-58BA-4EAF5A26E764}"/>
          </ac:picMkLst>
        </pc:picChg>
      </pc:sldChg>
      <pc:sldChg chg="addSp delSp modSp add mod">
        <pc:chgData name="DeTitta, Emily" userId="18faaff3-f490-4fe9-a91c-c5e511a9f984" providerId="ADAL" clId="{AA4D9C03-F4A6-4C69-8B2B-924B075DE635}" dt="2023-10-10T20:35:46.473" v="9634" actId="1076"/>
        <pc:sldMkLst>
          <pc:docMk/>
          <pc:sldMk cId="674098120" sldId="275"/>
        </pc:sldMkLst>
        <pc:spChg chg="del">
          <ac:chgData name="DeTitta, Emily" userId="18faaff3-f490-4fe9-a91c-c5e511a9f984" providerId="ADAL" clId="{AA4D9C03-F4A6-4C69-8B2B-924B075DE635}" dt="2023-10-05T12:55:17.172" v="2380" actId="478"/>
          <ac:spMkLst>
            <pc:docMk/>
            <pc:sldMk cId="674098120" sldId="275"/>
            <ac:spMk id="4" creationId="{00000000-0000-0000-0000-000000000000}"/>
          </ac:spMkLst>
        </pc:spChg>
        <pc:spChg chg="mod">
          <ac:chgData name="DeTitta, Emily" userId="18faaff3-f490-4fe9-a91c-c5e511a9f984" providerId="ADAL" clId="{AA4D9C03-F4A6-4C69-8B2B-924B075DE635}" dt="2023-10-10T20:35:42.357" v="9633" actId="1076"/>
          <ac:spMkLst>
            <pc:docMk/>
            <pc:sldMk cId="674098120" sldId="275"/>
            <ac:spMk id="11" creationId="{00000000-0000-0000-0000-000000000000}"/>
          </ac:spMkLst>
        </pc:spChg>
        <pc:spChg chg="mod">
          <ac:chgData name="DeTitta, Emily" userId="18faaff3-f490-4fe9-a91c-c5e511a9f984" providerId="ADAL" clId="{AA4D9C03-F4A6-4C69-8B2B-924B075DE635}" dt="2023-10-10T20:35:46.473" v="9634" actId="1076"/>
          <ac:spMkLst>
            <pc:docMk/>
            <pc:sldMk cId="674098120" sldId="275"/>
            <ac:spMk id="13" creationId="{00000000-0000-0000-0000-000000000000}"/>
          </ac:spMkLst>
        </pc:spChg>
        <pc:spChg chg="mod">
          <ac:chgData name="DeTitta, Emily" userId="18faaff3-f490-4fe9-a91c-c5e511a9f984" providerId="ADAL" clId="{AA4D9C03-F4A6-4C69-8B2B-924B075DE635}" dt="2023-10-05T13:55:43.881" v="3088" actId="20577"/>
          <ac:spMkLst>
            <pc:docMk/>
            <pc:sldMk cId="674098120" sldId="275"/>
            <ac:spMk id="16" creationId="{00000000-0000-0000-0000-000000000000}"/>
          </ac:spMkLst>
        </pc:spChg>
        <pc:grpChg chg="add del mod">
          <ac:chgData name="DeTitta, Emily" userId="18faaff3-f490-4fe9-a91c-c5e511a9f984" providerId="ADAL" clId="{AA4D9C03-F4A6-4C69-8B2B-924B075DE635}" dt="2023-10-05T14:10:12.354" v="3203" actId="21"/>
          <ac:grpSpMkLst>
            <pc:docMk/>
            <pc:sldMk cId="674098120" sldId="275"/>
            <ac:grpSpMk id="2" creationId="{53267BD4-0FEE-C6F3-E93B-CAFD1EB0388C}"/>
          </ac:grpSpMkLst>
        </pc:grpChg>
        <pc:grpChg chg="del mod">
          <ac:chgData name="DeTitta, Emily" userId="18faaff3-f490-4fe9-a91c-c5e511a9f984" providerId="ADAL" clId="{AA4D9C03-F4A6-4C69-8B2B-924B075DE635}" dt="2023-10-05T14:09:05.224" v="3197" actId="21"/>
          <ac:grpSpMkLst>
            <pc:docMk/>
            <pc:sldMk cId="674098120" sldId="275"/>
            <ac:grpSpMk id="9" creationId="{00000000-0000-0000-0000-000000000000}"/>
          </ac:grpSpMkLst>
        </pc:grpChg>
        <pc:picChg chg="mod">
          <ac:chgData name="DeTitta, Emily" userId="18faaff3-f490-4fe9-a91c-c5e511a9f984" providerId="ADAL" clId="{AA4D9C03-F4A6-4C69-8B2B-924B075DE635}" dt="2023-10-05T14:09:00.960" v="3195"/>
          <ac:picMkLst>
            <pc:docMk/>
            <pc:sldMk cId="674098120" sldId="275"/>
            <ac:picMk id="3" creationId="{20952230-770B-17A3-CA20-B6B052F41856}"/>
          </ac:picMkLst>
        </pc:picChg>
        <pc:picChg chg="add mod">
          <ac:chgData name="DeTitta, Emily" userId="18faaff3-f490-4fe9-a91c-c5e511a9f984" providerId="ADAL" clId="{AA4D9C03-F4A6-4C69-8B2B-924B075DE635}" dt="2023-10-10T18:45:23.592" v="8239" actId="1076"/>
          <ac:picMkLst>
            <pc:docMk/>
            <pc:sldMk cId="674098120" sldId="275"/>
            <ac:picMk id="4" creationId="{779392AE-B6DA-8FC7-AFEF-D20AC2E2FDA4}"/>
          </ac:picMkLst>
        </pc:picChg>
      </pc:sldChg>
      <pc:sldChg chg="add del">
        <pc:chgData name="DeTitta, Emily" userId="18faaff3-f490-4fe9-a91c-c5e511a9f984" providerId="ADAL" clId="{AA4D9C03-F4A6-4C69-8B2B-924B075DE635}" dt="2023-10-05T12:47:23.594" v="2127" actId="47"/>
        <pc:sldMkLst>
          <pc:docMk/>
          <pc:sldMk cId="1874635832" sldId="276"/>
        </pc:sldMkLst>
      </pc:sldChg>
      <pc:sldChg chg="addSp delSp modSp add mod">
        <pc:chgData name="DeTitta, Emily" userId="18faaff3-f490-4fe9-a91c-c5e511a9f984" providerId="ADAL" clId="{AA4D9C03-F4A6-4C69-8B2B-924B075DE635}" dt="2023-10-10T20:30:16.836" v="9542" actId="20577"/>
        <pc:sldMkLst>
          <pc:docMk/>
          <pc:sldMk cId="3130619518" sldId="276"/>
        </pc:sldMkLst>
        <pc:spChg chg="mod">
          <ac:chgData name="DeTitta, Emily" userId="18faaff3-f490-4fe9-a91c-c5e511a9f984" providerId="ADAL" clId="{AA4D9C03-F4A6-4C69-8B2B-924B075DE635}" dt="2023-10-05T13:56:34.809" v="3116" actId="20577"/>
          <ac:spMkLst>
            <pc:docMk/>
            <pc:sldMk cId="3130619518" sldId="276"/>
            <ac:spMk id="11" creationId="{00000000-0000-0000-0000-000000000000}"/>
          </ac:spMkLst>
        </pc:spChg>
        <pc:spChg chg="mod">
          <ac:chgData name="DeTitta, Emily" userId="18faaff3-f490-4fe9-a91c-c5e511a9f984" providerId="ADAL" clId="{AA4D9C03-F4A6-4C69-8B2B-924B075DE635}" dt="2023-10-10T20:30:16.836" v="9542" actId="20577"/>
          <ac:spMkLst>
            <pc:docMk/>
            <pc:sldMk cId="3130619518" sldId="276"/>
            <ac:spMk id="13" creationId="{00000000-0000-0000-0000-000000000000}"/>
          </ac:spMkLst>
        </pc:spChg>
        <pc:spChg chg="mod">
          <ac:chgData name="DeTitta, Emily" userId="18faaff3-f490-4fe9-a91c-c5e511a9f984" providerId="ADAL" clId="{AA4D9C03-F4A6-4C69-8B2B-924B075DE635}" dt="2023-10-05T13:56:31.594" v="3113" actId="20577"/>
          <ac:spMkLst>
            <pc:docMk/>
            <pc:sldMk cId="3130619518" sldId="276"/>
            <ac:spMk id="16" creationId="{00000000-0000-0000-0000-000000000000}"/>
          </ac:spMkLst>
        </pc:spChg>
        <pc:grpChg chg="del">
          <ac:chgData name="DeTitta, Emily" userId="18faaff3-f490-4fe9-a91c-c5e511a9f984" providerId="ADAL" clId="{AA4D9C03-F4A6-4C69-8B2B-924B075DE635}" dt="2023-10-05T14:08:12.984" v="3193" actId="478"/>
          <ac:grpSpMkLst>
            <pc:docMk/>
            <pc:sldMk cId="3130619518" sldId="276"/>
            <ac:grpSpMk id="2" creationId="{6D956901-0DBD-A4F6-0C57-D8BD797E5D40}"/>
          </ac:grpSpMkLst>
        </pc:grpChg>
        <pc:picChg chg="add del mod">
          <ac:chgData name="DeTitta, Emily" userId="18faaff3-f490-4fe9-a91c-c5e511a9f984" providerId="ADAL" clId="{AA4D9C03-F4A6-4C69-8B2B-924B075DE635}" dt="2023-10-05T14:06:37.009" v="3179" actId="478"/>
          <ac:picMkLst>
            <pc:docMk/>
            <pc:sldMk cId="3130619518" sldId="276"/>
            <ac:picMk id="5" creationId="{CE2EAAAD-3A05-81AB-AE55-13E86E3E8597}"/>
          </ac:picMkLst>
        </pc:picChg>
        <pc:picChg chg="add del mod">
          <ac:chgData name="DeTitta, Emily" userId="18faaff3-f490-4fe9-a91c-c5e511a9f984" providerId="ADAL" clId="{AA4D9C03-F4A6-4C69-8B2B-924B075DE635}" dt="2023-10-05T14:07:24.459" v="3187" actId="478"/>
          <ac:picMkLst>
            <pc:docMk/>
            <pc:sldMk cId="3130619518" sldId="276"/>
            <ac:picMk id="7" creationId="{4F0C171A-02E3-2F6F-2FBA-543180B9B234}"/>
          </ac:picMkLst>
        </pc:picChg>
        <pc:picChg chg="add mod">
          <ac:chgData name="DeTitta, Emily" userId="18faaff3-f490-4fe9-a91c-c5e511a9f984" providerId="ADAL" clId="{AA4D9C03-F4A6-4C69-8B2B-924B075DE635}" dt="2023-10-05T14:08:10.476" v="3192" actId="14100"/>
          <ac:picMkLst>
            <pc:docMk/>
            <pc:sldMk cId="3130619518" sldId="276"/>
            <ac:picMk id="9" creationId="{CEE16331-6788-1D25-BD1C-55217459E475}"/>
          </ac:picMkLst>
        </pc:picChg>
      </pc:sldChg>
      <pc:sldChg chg="new del">
        <pc:chgData name="DeTitta, Emily" userId="18faaff3-f490-4fe9-a91c-c5e511a9f984" providerId="ADAL" clId="{AA4D9C03-F4A6-4C69-8B2B-924B075DE635}" dt="2023-10-10T15:45:01.849" v="3728" actId="47"/>
        <pc:sldMkLst>
          <pc:docMk/>
          <pc:sldMk cId="898152984" sldId="277"/>
        </pc:sldMkLst>
      </pc:sldChg>
      <pc:sldChg chg="new del">
        <pc:chgData name="DeTitta, Emily" userId="18faaff3-f490-4fe9-a91c-c5e511a9f984" providerId="ADAL" clId="{AA4D9C03-F4A6-4C69-8B2B-924B075DE635}" dt="2023-10-10T19:06:05.166" v="8888" actId="47"/>
        <pc:sldMkLst>
          <pc:docMk/>
          <pc:sldMk cId="1787286452" sldId="277"/>
        </pc:sldMkLst>
      </pc:sldChg>
      <pc:sldChg chg="addSp delSp modSp add mod">
        <pc:chgData name="DeTitta, Emily" userId="18faaff3-f490-4fe9-a91c-c5e511a9f984" providerId="ADAL" clId="{AA4D9C03-F4A6-4C69-8B2B-924B075DE635}" dt="2023-10-14T13:03:33.054" v="10212" actId="20577"/>
        <pc:sldMkLst>
          <pc:docMk/>
          <pc:sldMk cId="2784399375" sldId="278"/>
        </pc:sldMkLst>
        <pc:spChg chg="mod ord">
          <ac:chgData name="DeTitta, Emily" userId="18faaff3-f490-4fe9-a91c-c5e511a9f984" providerId="ADAL" clId="{AA4D9C03-F4A6-4C69-8B2B-924B075DE635}" dt="2023-10-10T20:29:34.168" v="9528" actId="1076"/>
          <ac:spMkLst>
            <pc:docMk/>
            <pc:sldMk cId="2784399375" sldId="278"/>
            <ac:spMk id="8" creationId="{00000000-0000-0000-0000-000000000000}"/>
          </ac:spMkLst>
        </pc:spChg>
        <pc:spChg chg="mod">
          <ac:chgData name="DeTitta, Emily" userId="18faaff3-f490-4fe9-a91c-c5e511a9f984" providerId="ADAL" clId="{AA4D9C03-F4A6-4C69-8B2B-924B075DE635}" dt="2023-10-10T20:29:02.344" v="9522" actId="1076"/>
          <ac:spMkLst>
            <pc:docMk/>
            <pc:sldMk cId="2784399375" sldId="278"/>
            <ac:spMk id="10" creationId="{00000000-0000-0000-0000-000000000000}"/>
          </ac:spMkLst>
        </pc:spChg>
        <pc:spChg chg="del">
          <ac:chgData name="DeTitta, Emily" userId="18faaff3-f490-4fe9-a91c-c5e511a9f984" providerId="ADAL" clId="{AA4D9C03-F4A6-4C69-8B2B-924B075DE635}" dt="2023-10-10T18:51:50.446" v="8665" actId="478"/>
          <ac:spMkLst>
            <pc:docMk/>
            <pc:sldMk cId="2784399375" sldId="278"/>
            <ac:spMk id="15" creationId="{00000000-0000-0000-0000-000000000000}"/>
          </ac:spMkLst>
        </pc:spChg>
        <pc:spChg chg="add mod">
          <ac:chgData name="DeTitta, Emily" userId="18faaff3-f490-4fe9-a91c-c5e511a9f984" providerId="ADAL" clId="{AA4D9C03-F4A6-4C69-8B2B-924B075DE635}" dt="2023-10-11T14:03:01.900" v="9767" actId="14100"/>
          <ac:spMkLst>
            <pc:docMk/>
            <pc:sldMk cId="2784399375" sldId="278"/>
            <ac:spMk id="15" creationId="{8C156196-9EEC-9312-B256-9AA3E968BA4D}"/>
          </ac:spMkLst>
        </pc:spChg>
        <pc:spChg chg="del mod">
          <ac:chgData name="DeTitta, Emily" userId="18faaff3-f490-4fe9-a91c-c5e511a9f984" providerId="ADAL" clId="{AA4D9C03-F4A6-4C69-8B2B-924B075DE635}" dt="2023-10-10T19:09:35.101" v="8917" actId="21"/>
          <ac:spMkLst>
            <pc:docMk/>
            <pc:sldMk cId="2784399375" sldId="278"/>
            <ac:spMk id="19" creationId="{00000000-0000-0000-0000-000000000000}"/>
          </ac:spMkLst>
        </pc:spChg>
        <pc:spChg chg="add mod">
          <ac:chgData name="DeTitta, Emily" userId="18faaff3-f490-4fe9-a91c-c5e511a9f984" providerId="ADAL" clId="{AA4D9C03-F4A6-4C69-8B2B-924B075DE635}" dt="2023-10-11T14:02:51.813" v="9766" actId="1076"/>
          <ac:spMkLst>
            <pc:docMk/>
            <pc:sldMk cId="2784399375" sldId="278"/>
            <ac:spMk id="19" creationId="{791BC4D0-F447-9F78-51E3-A00A148ADE46}"/>
          </ac:spMkLst>
        </pc:spChg>
        <pc:spChg chg="add mod ord">
          <ac:chgData name="DeTitta, Emily" userId="18faaff3-f490-4fe9-a91c-c5e511a9f984" providerId="ADAL" clId="{AA4D9C03-F4A6-4C69-8B2B-924B075DE635}" dt="2023-10-11T14:27:57.531" v="9841" actId="1076"/>
          <ac:spMkLst>
            <pc:docMk/>
            <pc:sldMk cId="2784399375" sldId="278"/>
            <ac:spMk id="26" creationId="{37C06AC7-4258-7D1D-18E2-4C466F9AC8AA}"/>
          </ac:spMkLst>
        </pc:spChg>
        <pc:spChg chg="add del mod">
          <ac:chgData name="DeTitta, Emily" userId="18faaff3-f490-4fe9-a91c-c5e511a9f984" providerId="ADAL" clId="{AA4D9C03-F4A6-4C69-8B2B-924B075DE635}" dt="2023-10-11T13:59:10.178" v="9732" actId="478"/>
          <ac:spMkLst>
            <pc:docMk/>
            <pc:sldMk cId="2784399375" sldId="278"/>
            <ac:spMk id="26" creationId="{BF004D51-9CEE-CF0C-7AFD-B216D73C4C50}"/>
          </ac:spMkLst>
        </pc:spChg>
        <pc:spChg chg="del">
          <ac:chgData name="DeTitta, Emily" userId="18faaff3-f490-4fe9-a91c-c5e511a9f984" providerId="ADAL" clId="{AA4D9C03-F4A6-4C69-8B2B-924B075DE635}" dt="2023-10-10T18:51:48.440" v="8664" actId="478"/>
          <ac:spMkLst>
            <pc:docMk/>
            <pc:sldMk cId="2784399375" sldId="278"/>
            <ac:spMk id="27" creationId="{00000000-0000-0000-0000-000000000000}"/>
          </ac:spMkLst>
        </pc:spChg>
        <pc:spChg chg="mod ord">
          <ac:chgData name="DeTitta, Emily" userId="18faaff3-f490-4fe9-a91c-c5e511a9f984" providerId="ADAL" clId="{AA4D9C03-F4A6-4C69-8B2B-924B075DE635}" dt="2023-10-11T13:59:53.438" v="9738" actId="1076"/>
          <ac:spMkLst>
            <pc:docMk/>
            <pc:sldMk cId="2784399375" sldId="278"/>
            <ac:spMk id="31" creationId="{00000000-0000-0000-0000-000000000000}"/>
          </ac:spMkLst>
        </pc:spChg>
        <pc:spChg chg="del">
          <ac:chgData name="DeTitta, Emily" userId="18faaff3-f490-4fe9-a91c-c5e511a9f984" providerId="ADAL" clId="{AA4D9C03-F4A6-4C69-8B2B-924B075DE635}" dt="2023-10-10T18:50:50.339" v="8572" actId="478"/>
          <ac:spMkLst>
            <pc:docMk/>
            <pc:sldMk cId="2784399375" sldId="278"/>
            <ac:spMk id="33" creationId="{00000000-0000-0000-0000-000000000000}"/>
          </ac:spMkLst>
        </pc:spChg>
        <pc:spChg chg="mod">
          <ac:chgData name="DeTitta, Emily" userId="18faaff3-f490-4fe9-a91c-c5e511a9f984" providerId="ADAL" clId="{AA4D9C03-F4A6-4C69-8B2B-924B075DE635}" dt="2023-10-14T13:03:33.054" v="10212" actId="20577"/>
          <ac:spMkLst>
            <pc:docMk/>
            <pc:sldMk cId="2784399375" sldId="278"/>
            <ac:spMk id="34" creationId="{00000000-0000-0000-0000-000000000000}"/>
          </ac:spMkLst>
        </pc:spChg>
        <pc:spChg chg="del mod">
          <ac:chgData name="DeTitta, Emily" userId="18faaff3-f490-4fe9-a91c-c5e511a9f984" providerId="ADAL" clId="{AA4D9C03-F4A6-4C69-8B2B-924B075DE635}" dt="2023-10-10T18:50:55.119" v="8574" actId="478"/>
          <ac:spMkLst>
            <pc:docMk/>
            <pc:sldMk cId="2784399375" sldId="278"/>
            <ac:spMk id="35" creationId="{00000000-0000-0000-0000-000000000000}"/>
          </ac:spMkLst>
        </pc:spChg>
        <pc:spChg chg="del mod">
          <ac:chgData name="DeTitta, Emily" userId="18faaff3-f490-4fe9-a91c-c5e511a9f984" providerId="ADAL" clId="{AA4D9C03-F4A6-4C69-8B2B-924B075DE635}" dt="2023-10-10T18:53:41.996" v="8874" actId="478"/>
          <ac:spMkLst>
            <pc:docMk/>
            <pc:sldMk cId="2784399375" sldId="278"/>
            <ac:spMk id="36" creationId="{00000000-0000-0000-0000-000000000000}"/>
          </ac:spMkLst>
        </pc:spChg>
        <pc:spChg chg="add mod">
          <ac:chgData name="DeTitta, Emily" userId="18faaff3-f490-4fe9-a91c-c5e511a9f984" providerId="ADAL" clId="{AA4D9C03-F4A6-4C69-8B2B-924B075DE635}" dt="2023-10-11T14:01:29.837" v="9755" actId="20577"/>
          <ac:spMkLst>
            <pc:docMk/>
            <pc:sldMk cId="2784399375" sldId="278"/>
            <ac:spMk id="37" creationId="{ED4D2949-5E2C-C371-EED6-2765A900152A}"/>
          </ac:spMkLst>
        </pc:spChg>
        <pc:spChg chg="del mod ord">
          <ac:chgData name="DeTitta, Emily" userId="18faaff3-f490-4fe9-a91c-c5e511a9f984" providerId="ADAL" clId="{AA4D9C03-F4A6-4C69-8B2B-924B075DE635}" dt="2023-10-11T14:27:46.540" v="9839" actId="478"/>
          <ac:spMkLst>
            <pc:docMk/>
            <pc:sldMk cId="2784399375" sldId="278"/>
            <ac:spMk id="38" creationId="{724DB782-837F-3696-8401-060FF96C7A71}"/>
          </ac:spMkLst>
        </pc:spChg>
        <pc:spChg chg="add mod ord">
          <ac:chgData name="DeTitta, Emily" userId="18faaff3-f490-4fe9-a91c-c5e511a9f984" providerId="ADAL" clId="{AA4D9C03-F4A6-4C69-8B2B-924B075DE635}" dt="2023-10-11T14:25:49.070" v="9824" actId="167"/>
          <ac:spMkLst>
            <pc:docMk/>
            <pc:sldMk cId="2784399375" sldId="278"/>
            <ac:spMk id="39" creationId="{EE15E8FE-4EE1-1ABC-3E57-B99F32886D95}"/>
          </ac:spMkLst>
        </pc:spChg>
        <pc:spChg chg="add del mod">
          <ac:chgData name="DeTitta, Emily" userId="18faaff3-f490-4fe9-a91c-c5e511a9f984" providerId="ADAL" clId="{AA4D9C03-F4A6-4C69-8B2B-924B075DE635}" dt="2023-10-10T20:02:51.668" v="9187" actId="478"/>
          <ac:spMkLst>
            <pc:docMk/>
            <pc:sldMk cId="2784399375" sldId="278"/>
            <ac:spMk id="40" creationId="{1950417F-6460-C310-5861-F9A9C398D720}"/>
          </ac:spMkLst>
        </pc:spChg>
        <pc:spChg chg="mod ord">
          <ac:chgData name="DeTitta, Emily" userId="18faaff3-f490-4fe9-a91c-c5e511a9f984" providerId="ADAL" clId="{AA4D9C03-F4A6-4C69-8B2B-924B075DE635}" dt="2023-10-11T14:01:07.600" v="9751" actId="20577"/>
          <ac:spMkLst>
            <pc:docMk/>
            <pc:sldMk cId="2784399375" sldId="278"/>
            <ac:spMk id="42" creationId="{8C9338DF-31FE-86DC-1036-1432757E8361}"/>
          </ac:spMkLst>
        </pc:spChg>
        <pc:spChg chg="del mod">
          <ac:chgData name="DeTitta, Emily" userId="18faaff3-f490-4fe9-a91c-c5e511a9f984" providerId="ADAL" clId="{AA4D9C03-F4A6-4C69-8B2B-924B075DE635}" dt="2023-10-10T18:50:47.850" v="8571" actId="478"/>
          <ac:spMkLst>
            <pc:docMk/>
            <pc:sldMk cId="2784399375" sldId="278"/>
            <ac:spMk id="44" creationId="{0FB01B4A-7480-8C32-F4D4-120FA5504468}"/>
          </ac:spMkLst>
        </pc:spChg>
        <pc:spChg chg="mod ord">
          <ac:chgData name="DeTitta, Emily" userId="18faaff3-f490-4fe9-a91c-c5e511a9f984" providerId="ADAL" clId="{AA4D9C03-F4A6-4C69-8B2B-924B075DE635}" dt="2023-10-11T14:01:49.175" v="9764" actId="20577"/>
          <ac:spMkLst>
            <pc:docMk/>
            <pc:sldMk cId="2784399375" sldId="278"/>
            <ac:spMk id="45" creationId="{6B9A51CD-8363-8DEB-32CA-CE0CB627EC70}"/>
          </ac:spMkLst>
        </pc:spChg>
        <pc:grpChg chg="mod ord">
          <ac:chgData name="DeTitta, Emily" userId="18faaff3-f490-4fe9-a91c-c5e511a9f984" providerId="ADAL" clId="{AA4D9C03-F4A6-4C69-8B2B-924B075DE635}" dt="2023-10-10T20:29:21.013" v="9525" actId="1076"/>
          <ac:grpSpMkLst>
            <pc:docMk/>
            <pc:sldMk cId="2784399375" sldId="278"/>
            <ac:grpSpMk id="9" creationId="{00000000-0000-0000-0000-000000000000}"/>
          </ac:grpSpMkLst>
        </pc:grpChg>
        <pc:grpChg chg="mod">
          <ac:chgData name="DeTitta, Emily" userId="18faaff3-f490-4fe9-a91c-c5e511a9f984" providerId="ADAL" clId="{AA4D9C03-F4A6-4C69-8B2B-924B075DE635}" dt="2023-10-10T19:09:21.766" v="8916" actId="14100"/>
          <ac:grpSpMkLst>
            <pc:docMk/>
            <pc:sldMk cId="2784399375" sldId="278"/>
            <ac:grpSpMk id="23" creationId="{00000000-0000-0000-0000-000000000000}"/>
          </ac:grpSpMkLst>
        </pc:grpChg>
      </pc:sldChg>
      <pc:sldChg chg="addSp modSp new mod setBg modShow">
        <pc:chgData name="DeTitta, Emily" userId="18faaff3-f490-4fe9-a91c-c5e511a9f984" providerId="ADAL" clId="{AA4D9C03-F4A6-4C69-8B2B-924B075DE635}" dt="2023-10-11T16:31:02.506" v="9859"/>
        <pc:sldMkLst>
          <pc:docMk/>
          <pc:sldMk cId="146683830" sldId="279"/>
        </pc:sldMkLst>
        <pc:picChg chg="add mod">
          <ac:chgData name="DeTitta, Emily" userId="18faaff3-f490-4fe9-a91c-c5e511a9f984" providerId="ADAL" clId="{AA4D9C03-F4A6-4C69-8B2B-924B075DE635}" dt="2023-10-11T16:30:09.943" v="9855" actId="1076"/>
          <ac:picMkLst>
            <pc:docMk/>
            <pc:sldMk cId="146683830" sldId="279"/>
            <ac:picMk id="3" creationId="{5282843C-460A-992E-3969-132286FFEFEA}"/>
          </ac:picMkLst>
        </pc:picChg>
      </pc:sldChg>
      <pc:sldChg chg="addSp delSp modSp add mod setBg delAnim modAnim">
        <pc:chgData name="DeTitta, Emily" userId="18faaff3-f490-4fe9-a91c-c5e511a9f984" providerId="ADAL" clId="{AA4D9C03-F4A6-4C69-8B2B-924B075DE635}" dt="2023-10-13T14:48:08.997" v="10188" actId="20577"/>
        <pc:sldMkLst>
          <pc:docMk/>
          <pc:sldMk cId="1353870640" sldId="280"/>
        </pc:sldMkLst>
        <pc:spChg chg="add mod">
          <ac:chgData name="DeTitta, Emily" userId="18faaff3-f490-4fe9-a91c-c5e511a9f984" providerId="ADAL" clId="{AA4D9C03-F4A6-4C69-8B2B-924B075DE635}" dt="2023-10-13T14:37:08.831" v="10095" actId="1076"/>
          <ac:spMkLst>
            <pc:docMk/>
            <pc:sldMk cId="1353870640" sldId="280"/>
            <ac:spMk id="3" creationId="{0904AEC8-5D5B-7297-7128-BD82F2145A3D}"/>
          </ac:spMkLst>
        </pc:spChg>
        <pc:spChg chg="del">
          <ac:chgData name="DeTitta, Emily" userId="18faaff3-f490-4fe9-a91c-c5e511a9f984" providerId="ADAL" clId="{AA4D9C03-F4A6-4C69-8B2B-924B075DE635}" dt="2023-10-11T16:49:13.647" v="9861" actId="478"/>
          <ac:spMkLst>
            <pc:docMk/>
            <pc:sldMk cId="1353870640" sldId="280"/>
            <ac:spMk id="6" creationId="{00000000-0000-0000-0000-000000000000}"/>
          </ac:spMkLst>
        </pc:spChg>
        <pc:spChg chg="del">
          <ac:chgData name="DeTitta, Emily" userId="18faaff3-f490-4fe9-a91c-c5e511a9f984" providerId="ADAL" clId="{AA4D9C03-F4A6-4C69-8B2B-924B075DE635}" dt="2023-10-11T16:49:28.885" v="9876" actId="478"/>
          <ac:spMkLst>
            <pc:docMk/>
            <pc:sldMk cId="1353870640" sldId="280"/>
            <ac:spMk id="7" creationId="{00000000-0000-0000-0000-000000000000}"/>
          </ac:spMkLst>
        </pc:spChg>
        <pc:spChg chg="del mod">
          <ac:chgData name="DeTitta, Emily" userId="18faaff3-f490-4fe9-a91c-c5e511a9f984" providerId="ADAL" clId="{AA4D9C03-F4A6-4C69-8B2B-924B075DE635}" dt="2023-10-11T16:49:32.542" v="9878" actId="478"/>
          <ac:spMkLst>
            <pc:docMk/>
            <pc:sldMk cId="1353870640" sldId="280"/>
            <ac:spMk id="9" creationId="{00000000-0000-0000-0000-000000000000}"/>
          </ac:spMkLst>
        </pc:spChg>
        <pc:spChg chg="add mod">
          <ac:chgData name="DeTitta, Emily" userId="18faaff3-f490-4fe9-a91c-c5e511a9f984" providerId="ADAL" clId="{AA4D9C03-F4A6-4C69-8B2B-924B075DE635}" dt="2023-10-13T14:48:08.997" v="10188" actId="20577"/>
          <ac:spMkLst>
            <pc:docMk/>
            <pc:sldMk cId="1353870640" sldId="280"/>
            <ac:spMk id="11" creationId="{1281F4ED-C2CF-9365-F231-BDA8933F1085}"/>
          </ac:spMkLst>
        </pc:spChg>
        <pc:spChg chg="del mod">
          <ac:chgData name="DeTitta, Emily" userId="18faaff3-f490-4fe9-a91c-c5e511a9f984" providerId="ADAL" clId="{AA4D9C03-F4A6-4C69-8B2B-924B075DE635}" dt="2023-10-11T16:49:24.188" v="9874" actId="478"/>
          <ac:spMkLst>
            <pc:docMk/>
            <pc:sldMk cId="1353870640" sldId="280"/>
            <ac:spMk id="27" creationId="{8D1FE679-A4DF-4415-2D3B-6FE0C13394AC}"/>
          </ac:spMkLst>
        </pc:spChg>
        <pc:spChg chg="del">
          <ac:chgData name="DeTitta, Emily" userId="18faaff3-f490-4fe9-a91c-c5e511a9f984" providerId="ADAL" clId="{AA4D9C03-F4A6-4C69-8B2B-924B075DE635}" dt="2023-10-11T16:49:16.998" v="9865" actId="478"/>
          <ac:spMkLst>
            <pc:docMk/>
            <pc:sldMk cId="1353870640" sldId="280"/>
            <ac:spMk id="28" creationId="{906419CC-3D2B-E4E6-59BB-8586EBAC8B1E}"/>
          </ac:spMkLst>
        </pc:spChg>
        <pc:grpChg chg="del">
          <ac:chgData name="DeTitta, Emily" userId="18faaff3-f490-4fe9-a91c-c5e511a9f984" providerId="ADAL" clId="{AA4D9C03-F4A6-4C69-8B2B-924B075DE635}" dt="2023-10-11T16:49:14.450" v="9862" actId="478"/>
          <ac:grpSpMkLst>
            <pc:docMk/>
            <pc:sldMk cId="1353870640" sldId="280"/>
            <ac:grpSpMk id="3" creationId="{00000000-0000-0000-0000-000000000000}"/>
          </ac:grpSpMkLst>
        </pc:grpChg>
        <pc:grpChg chg="mod">
          <ac:chgData name="DeTitta, Emily" userId="18faaff3-f490-4fe9-a91c-c5e511a9f984" providerId="ADAL" clId="{AA4D9C03-F4A6-4C69-8B2B-924B075DE635}" dt="2023-10-13T14:46:20.993" v="10165"/>
          <ac:grpSpMkLst>
            <pc:docMk/>
            <pc:sldMk cId="1353870640" sldId="280"/>
            <ac:grpSpMk id="18" creationId="{DE882EFA-88E3-D615-4EAA-31FEB4ABEDB4}"/>
          </ac:grpSpMkLst>
        </pc:grpChg>
        <pc:grpChg chg="mod">
          <ac:chgData name="DeTitta, Emily" userId="18faaff3-f490-4fe9-a91c-c5e511a9f984" providerId="ADAL" clId="{AA4D9C03-F4A6-4C69-8B2B-924B075DE635}" dt="2023-10-13T14:46:24.410" v="10170"/>
          <ac:grpSpMkLst>
            <pc:docMk/>
            <pc:sldMk cId="1353870640" sldId="280"/>
            <ac:grpSpMk id="23" creationId="{D2EA2F15-4D4F-A812-DCB4-4E82E9947438}"/>
          </ac:grpSpMkLst>
        </pc:grpChg>
        <pc:grpChg chg="mod">
          <ac:chgData name="DeTitta, Emily" userId="18faaff3-f490-4fe9-a91c-c5e511a9f984" providerId="ADAL" clId="{AA4D9C03-F4A6-4C69-8B2B-924B075DE635}" dt="2023-10-13T14:46:36.865" v="10177"/>
          <ac:grpSpMkLst>
            <pc:docMk/>
            <pc:sldMk cId="1353870640" sldId="280"/>
            <ac:grpSpMk id="31" creationId="{1FB0F40D-47F0-FD2E-BE68-99D628FD499B}"/>
          </ac:grpSpMkLst>
        </pc:grpChg>
        <pc:grpChg chg="mod">
          <ac:chgData name="DeTitta, Emily" userId="18faaff3-f490-4fe9-a91c-c5e511a9f984" providerId="ADAL" clId="{AA4D9C03-F4A6-4C69-8B2B-924B075DE635}" dt="2023-10-13T14:46:44.976" v="10182"/>
          <ac:grpSpMkLst>
            <pc:docMk/>
            <pc:sldMk cId="1353870640" sldId="280"/>
            <ac:grpSpMk id="36" creationId="{BD327C1B-4737-D669-2362-8E96837FAEB1}"/>
          </ac:grpSpMkLst>
        </pc:grpChg>
        <pc:picChg chg="add mod">
          <ac:chgData name="DeTitta, Emily" userId="18faaff3-f490-4fe9-a91c-c5e511a9f984" providerId="ADAL" clId="{AA4D9C03-F4A6-4C69-8B2B-924B075DE635}" dt="2023-10-13T14:44:52.738" v="10158" actId="1076"/>
          <ac:picMkLst>
            <pc:docMk/>
            <pc:sldMk cId="1353870640" sldId="280"/>
            <ac:picMk id="15" creationId="{D764170E-D419-24B0-30DF-5729E850BE2C}"/>
          </ac:picMkLst>
        </pc:picChg>
        <pc:picChg chg="del">
          <ac:chgData name="DeTitta, Emily" userId="18faaff3-f490-4fe9-a91c-c5e511a9f984" providerId="ADAL" clId="{AA4D9C03-F4A6-4C69-8B2B-924B075DE635}" dt="2023-10-11T16:49:15.864" v="9864" actId="478"/>
          <ac:picMkLst>
            <pc:docMk/>
            <pc:sldMk cId="1353870640" sldId="280"/>
            <ac:picMk id="17" creationId="{4A7474FE-8C62-52AC-5E16-C1D6E83FB3F0}"/>
          </ac:picMkLst>
        </pc:picChg>
        <pc:inkChg chg="add del">
          <ac:chgData name="DeTitta, Emily" userId="18faaff3-f490-4fe9-a91c-c5e511a9f984" providerId="ADAL" clId="{AA4D9C03-F4A6-4C69-8B2B-924B075DE635}" dt="2023-10-13T14:45:30.613" v="10159" actId="478"/>
          <ac:inkMkLst>
            <pc:docMk/>
            <pc:sldMk cId="1353870640" sldId="280"/>
            <ac:inkMk id="4" creationId="{FEF00978-DC50-147B-856C-94BE80E2E428}"/>
          </ac:inkMkLst>
        </pc:inkChg>
        <pc:inkChg chg="add">
          <ac:chgData name="DeTitta, Emily" userId="18faaff3-f490-4fe9-a91c-c5e511a9f984" providerId="ADAL" clId="{AA4D9C03-F4A6-4C69-8B2B-924B075DE635}" dt="2023-10-13T14:39:10.600" v="10097" actId="9405"/>
          <ac:inkMkLst>
            <pc:docMk/>
            <pc:sldMk cId="1353870640" sldId="280"/>
            <ac:inkMk id="5" creationId="{C907D022-37F2-33E1-F1E8-D160E90B1A10}"/>
          </ac:inkMkLst>
        </pc:inkChg>
        <pc:inkChg chg="add del">
          <ac:chgData name="DeTitta, Emily" userId="18faaff3-f490-4fe9-a91c-c5e511a9f984" providerId="ADAL" clId="{AA4D9C03-F4A6-4C69-8B2B-924B075DE635}" dt="2023-10-13T14:39:17.443" v="10099" actId="9405"/>
          <ac:inkMkLst>
            <pc:docMk/>
            <pc:sldMk cId="1353870640" sldId="280"/>
            <ac:inkMk id="6" creationId="{ED4898AF-DF64-CAD1-8669-3F4126CAF540}"/>
          </ac:inkMkLst>
        </pc:inkChg>
        <pc:inkChg chg="add">
          <ac:chgData name="DeTitta, Emily" userId="18faaff3-f490-4fe9-a91c-c5e511a9f984" providerId="ADAL" clId="{AA4D9C03-F4A6-4C69-8B2B-924B075DE635}" dt="2023-10-13T14:39:40.328" v="10100" actId="9405"/>
          <ac:inkMkLst>
            <pc:docMk/>
            <pc:sldMk cId="1353870640" sldId="280"/>
            <ac:inkMk id="7" creationId="{91CF096B-8B02-4FE0-E8FD-DCA8329CEA5C}"/>
          </ac:inkMkLst>
        </pc:inkChg>
        <pc:inkChg chg="add">
          <ac:chgData name="DeTitta, Emily" userId="18faaff3-f490-4fe9-a91c-c5e511a9f984" providerId="ADAL" clId="{AA4D9C03-F4A6-4C69-8B2B-924B075DE635}" dt="2023-10-13T14:39:40.976" v="10101" actId="9405"/>
          <ac:inkMkLst>
            <pc:docMk/>
            <pc:sldMk cId="1353870640" sldId="280"/>
            <ac:inkMk id="9" creationId="{10D64916-E259-311B-D989-0B75E33BEEAA}"/>
          </ac:inkMkLst>
        </pc:inkChg>
        <pc:inkChg chg="add">
          <ac:chgData name="DeTitta, Emily" userId="18faaff3-f490-4fe9-a91c-c5e511a9f984" providerId="ADAL" clId="{AA4D9C03-F4A6-4C69-8B2B-924B075DE635}" dt="2023-10-13T14:39:42.063" v="10102" actId="9405"/>
          <ac:inkMkLst>
            <pc:docMk/>
            <pc:sldMk cId="1353870640" sldId="280"/>
            <ac:inkMk id="10" creationId="{A7B585B4-95FE-BBA5-79A0-1482DCEB4164}"/>
          </ac:inkMkLst>
        </pc:inkChg>
        <pc:inkChg chg="add">
          <ac:chgData name="DeTitta, Emily" userId="18faaff3-f490-4fe9-a91c-c5e511a9f984" providerId="ADAL" clId="{AA4D9C03-F4A6-4C69-8B2B-924B075DE635}" dt="2023-10-13T14:46:06.240" v="10160" actId="9405"/>
          <ac:inkMkLst>
            <pc:docMk/>
            <pc:sldMk cId="1353870640" sldId="280"/>
            <ac:inkMk id="12" creationId="{59804AB0-CAD9-2BDF-E3B2-A77035B6F3B7}"/>
          </ac:inkMkLst>
        </pc:inkChg>
        <pc:inkChg chg="add">
          <ac:chgData name="DeTitta, Emily" userId="18faaff3-f490-4fe9-a91c-c5e511a9f984" providerId="ADAL" clId="{AA4D9C03-F4A6-4C69-8B2B-924B075DE635}" dt="2023-10-13T14:46:17.483" v="10161" actId="9405"/>
          <ac:inkMkLst>
            <pc:docMk/>
            <pc:sldMk cId="1353870640" sldId="280"/>
            <ac:inkMk id="13" creationId="{0DC31570-8E05-AE22-3465-7DA4AF40483A}"/>
          </ac:inkMkLst>
        </pc:inkChg>
        <pc:inkChg chg="add mod">
          <ac:chgData name="DeTitta, Emily" userId="18faaff3-f490-4fe9-a91c-c5e511a9f984" providerId="ADAL" clId="{AA4D9C03-F4A6-4C69-8B2B-924B075DE635}" dt="2023-10-13T14:46:20.993" v="10165"/>
          <ac:inkMkLst>
            <pc:docMk/>
            <pc:sldMk cId="1353870640" sldId="280"/>
            <ac:inkMk id="14" creationId="{0B534B7C-65B0-1FB4-D264-44021BB375E8}"/>
          </ac:inkMkLst>
        </pc:inkChg>
        <pc:inkChg chg="add mod">
          <ac:chgData name="DeTitta, Emily" userId="18faaff3-f490-4fe9-a91c-c5e511a9f984" providerId="ADAL" clId="{AA4D9C03-F4A6-4C69-8B2B-924B075DE635}" dt="2023-10-13T14:46:20.993" v="10165"/>
          <ac:inkMkLst>
            <pc:docMk/>
            <pc:sldMk cId="1353870640" sldId="280"/>
            <ac:inkMk id="16" creationId="{D9DC98FF-B09B-B9B5-70F1-54D8F26B028D}"/>
          </ac:inkMkLst>
        </pc:inkChg>
        <pc:inkChg chg="add mod">
          <ac:chgData name="DeTitta, Emily" userId="18faaff3-f490-4fe9-a91c-c5e511a9f984" providerId="ADAL" clId="{AA4D9C03-F4A6-4C69-8B2B-924B075DE635}" dt="2023-10-13T14:46:20.993" v="10165"/>
          <ac:inkMkLst>
            <pc:docMk/>
            <pc:sldMk cId="1353870640" sldId="280"/>
            <ac:inkMk id="17" creationId="{5B5521D1-0ABA-9F59-3EC8-6F7B58021392}"/>
          </ac:inkMkLst>
        </pc:inkChg>
        <pc:inkChg chg="add">
          <ac:chgData name="DeTitta, Emily" userId="18faaff3-f490-4fe9-a91c-c5e511a9f984" providerId="ADAL" clId="{AA4D9C03-F4A6-4C69-8B2B-924B075DE635}" dt="2023-10-13T14:46:21.684" v="10166" actId="9405"/>
          <ac:inkMkLst>
            <pc:docMk/>
            <pc:sldMk cId="1353870640" sldId="280"/>
            <ac:inkMk id="19" creationId="{A4246137-7E43-E5DD-3670-8FD74FF76AD2}"/>
          </ac:inkMkLst>
        </pc:inkChg>
        <pc:inkChg chg="add mod">
          <ac:chgData name="DeTitta, Emily" userId="18faaff3-f490-4fe9-a91c-c5e511a9f984" providerId="ADAL" clId="{AA4D9C03-F4A6-4C69-8B2B-924B075DE635}" dt="2023-10-13T14:46:24.410" v="10170"/>
          <ac:inkMkLst>
            <pc:docMk/>
            <pc:sldMk cId="1353870640" sldId="280"/>
            <ac:inkMk id="20" creationId="{0A289C46-39AA-14A7-494E-DE5235C0CBAD}"/>
          </ac:inkMkLst>
        </pc:inkChg>
        <pc:inkChg chg="add mod">
          <ac:chgData name="DeTitta, Emily" userId="18faaff3-f490-4fe9-a91c-c5e511a9f984" providerId="ADAL" clId="{AA4D9C03-F4A6-4C69-8B2B-924B075DE635}" dt="2023-10-13T14:46:24.410" v="10170"/>
          <ac:inkMkLst>
            <pc:docMk/>
            <pc:sldMk cId="1353870640" sldId="280"/>
            <ac:inkMk id="21" creationId="{E6B12754-8A70-2247-7814-B7D0F5A6749C}"/>
          </ac:inkMkLst>
        </pc:inkChg>
        <pc:inkChg chg="add mod">
          <ac:chgData name="DeTitta, Emily" userId="18faaff3-f490-4fe9-a91c-c5e511a9f984" providerId="ADAL" clId="{AA4D9C03-F4A6-4C69-8B2B-924B075DE635}" dt="2023-10-13T14:46:24.410" v="10170"/>
          <ac:inkMkLst>
            <pc:docMk/>
            <pc:sldMk cId="1353870640" sldId="280"/>
            <ac:inkMk id="22" creationId="{A39D6BE0-BE1C-85A7-E522-3746D0B379EB}"/>
          </ac:inkMkLst>
        </pc:inkChg>
        <pc:inkChg chg="add">
          <ac:chgData name="DeTitta, Emily" userId="18faaff3-f490-4fe9-a91c-c5e511a9f984" providerId="ADAL" clId="{AA4D9C03-F4A6-4C69-8B2B-924B075DE635}" dt="2023-10-13T14:46:26.085" v="10171" actId="9405"/>
          <ac:inkMkLst>
            <pc:docMk/>
            <pc:sldMk cId="1353870640" sldId="280"/>
            <ac:inkMk id="24" creationId="{45841118-D244-BD60-67A9-69D90F6A3DC9}"/>
          </ac:inkMkLst>
        </pc:inkChg>
        <pc:inkChg chg="add">
          <ac:chgData name="DeTitta, Emily" userId="18faaff3-f490-4fe9-a91c-c5e511a9f984" providerId="ADAL" clId="{AA4D9C03-F4A6-4C69-8B2B-924B075DE635}" dt="2023-10-13T14:46:26.540" v="10172" actId="9405"/>
          <ac:inkMkLst>
            <pc:docMk/>
            <pc:sldMk cId="1353870640" sldId="280"/>
            <ac:inkMk id="25" creationId="{CFF0D3A3-3204-C81E-9F71-0C3DFF3B407C}"/>
          </ac:inkMkLst>
        </pc:inkChg>
        <pc:inkChg chg="add">
          <ac:chgData name="DeTitta, Emily" userId="18faaff3-f490-4fe9-a91c-c5e511a9f984" providerId="ADAL" clId="{AA4D9C03-F4A6-4C69-8B2B-924B075DE635}" dt="2023-10-13T14:46:28.087" v="10173" actId="9405"/>
          <ac:inkMkLst>
            <pc:docMk/>
            <pc:sldMk cId="1353870640" sldId="280"/>
            <ac:inkMk id="26" creationId="{4797BAB3-6D31-94F7-4E11-E0C97E3979A0}"/>
          </ac:inkMkLst>
        </pc:inkChg>
        <pc:inkChg chg="add">
          <ac:chgData name="DeTitta, Emily" userId="18faaff3-f490-4fe9-a91c-c5e511a9f984" providerId="ADAL" clId="{AA4D9C03-F4A6-4C69-8B2B-924B075DE635}" dt="2023-10-13T14:46:35.362" v="10174" actId="9405"/>
          <ac:inkMkLst>
            <pc:docMk/>
            <pc:sldMk cId="1353870640" sldId="280"/>
            <ac:inkMk id="27" creationId="{C14F19AB-913B-8B04-9E92-F49E5DFE89C7}"/>
          </ac:inkMkLst>
        </pc:inkChg>
        <pc:inkChg chg="add mod">
          <ac:chgData name="DeTitta, Emily" userId="18faaff3-f490-4fe9-a91c-c5e511a9f984" providerId="ADAL" clId="{AA4D9C03-F4A6-4C69-8B2B-924B075DE635}" dt="2023-10-13T14:46:36.865" v="10177"/>
          <ac:inkMkLst>
            <pc:docMk/>
            <pc:sldMk cId="1353870640" sldId="280"/>
            <ac:inkMk id="28" creationId="{F2E382F4-570D-AD15-3265-E678183C44C9}"/>
          </ac:inkMkLst>
        </pc:inkChg>
        <pc:inkChg chg="add mod">
          <ac:chgData name="DeTitta, Emily" userId="18faaff3-f490-4fe9-a91c-c5e511a9f984" providerId="ADAL" clId="{AA4D9C03-F4A6-4C69-8B2B-924B075DE635}" dt="2023-10-13T14:46:36.865" v="10177"/>
          <ac:inkMkLst>
            <pc:docMk/>
            <pc:sldMk cId="1353870640" sldId="280"/>
            <ac:inkMk id="30" creationId="{270C1C3A-E07D-D5CE-ECF8-F773A0C719C7}"/>
          </ac:inkMkLst>
        </pc:inkChg>
        <pc:inkChg chg="add">
          <ac:chgData name="DeTitta, Emily" userId="18faaff3-f490-4fe9-a91c-c5e511a9f984" providerId="ADAL" clId="{AA4D9C03-F4A6-4C69-8B2B-924B075DE635}" dt="2023-10-13T14:46:41.917" v="10178" actId="9405"/>
          <ac:inkMkLst>
            <pc:docMk/>
            <pc:sldMk cId="1353870640" sldId="280"/>
            <ac:inkMk id="32" creationId="{B6C0D6C2-3701-778B-CEDE-6806ECAFA295}"/>
          </ac:inkMkLst>
        </pc:inkChg>
        <pc:inkChg chg="add mod">
          <ac:chgData name="DeTitta, Emily" userId="18faaff3-f490-4fe9-a91c-c5e511a9f984" providerId="ADAL" clId="{AA4D9C03-F4A6-4C69-8B2B-924B075DE635}" dt="2023-10-13T14:46:44.976" v="10182"/>
          <ac:inkMkLst>
            <pc:docMk/>
            <pc:sldMk cId="1353870640" sldId="280"/>
            <ac:inkMk id="33" creationId="{E6D675D0-F02D-0918-EF4E-1E4F7D10EA62}"/>
          </ac:inkMkLst>
        </pc:inkChg>
        <pc:inkChg chg="add mod">
          <ac:chgData name="DeTitta, Emily" userId="18faaff3-f490-4fe9-a91c-c5e511a9f984" providerId="ADAL" clId="{AA4D9C03-F4A6-4C69-8B2B-924B075DE635}" dt="2023-10-13T14:46:44.976" v="10182"/>
          <ac:inkMkLst>
            <pc:docMk/>
            <pc:sldMk cId="1353870640" sldId="280"/>
            <ac:inkMk id="34" creationId="{26CA554F-B11F-6A69-9AAA-704672B3769B}"/>
          </ac:inkMkLst>
        </pc:inkChg>
        <pc:inkChg chg="add">
          <ac:chgData name="DeTitta, Emily" userId="18faaff3-f490-4fe9-a91c-c5e511a9f984" providerId="ADAL" clId="{AA4D9C03-F4A6-4C69-8B2B-924B075DE635}" dt="2023-10-13T14:46:44.290" v="10181" actId="9405"/>
          <ac:inkMkLst>
            <pc:docMk/>
            <pc:sldMk cId="1353870640" sldId="280"/>
            <ac:inkMk id="35" creationId="{B0B965B2-402B-AEC5-396C-0BCF6C142A62}"/>
          </ac:inkMkLst>
        </pc:inkChg>
        <pc:inkChg chg="add">
          <ac:chgData name="DeTitta, Emily" userId="18faaff3-f490-4fe9-a91c-c5e511a9f984" providerId="ADAL" clId="{AA4D9C03-F4A6-4C69-8B2B-924B075DE635}" dt="2023-10-13T14:46:45.895" v="10183" actId="9405"/>
          <ac:inkMkLst>
            <pc:docMk/>
            <pc:sldMk cId="1353870640" sldId="280"/>
            <ac:inkMk id="37" creationId="{A9D24D3F-A61A-A7A6-6203-9669D8134738}"/>
          </ac:inkMkLst>
        </pc:inkChg>
        <pc:cxnChg chg="del">
          <ac:chgData name="DeTitta, Emily" userId="18faaff3-f490-4fe9-a91c-c5e511a9f984" providerId="ADAL" clId="{AA4D9C03-F4A6-4C69-8B2B-924B075DE635}" dt="2023-10-11T16:49:19.265" v="9868" actId="478"/>
          <ac:cxnSpMkLst>
            <pc:docMk/>
            <pc:sldMk cId="1353870640" sldId="280"/>
            <ac:cxnSpMk id="10" creationId="{FA16737E-986E-18DA-1C44-E22FCB1488C9}"/>
          </ac:cxnSpMkLst>
        </pc:cxnChg>
        <pc:cxnChg chg="del">
          <ac:chgData name="DeTitta, Emily" userId="18faaff3-f490-4fe9-a91c-c5e511a9f984" providerId="ADAL" clId="{AA4D9C03-F4A6-4C69-8B2B-924B075DE635}" dt="2023-10-11T16:49:20.352" v="9869" actId="478"/>
          <ac:cxnSpMkLst>
            <pc:docMk/>
            <pc:sldMk cId="1353870640" sldId="280"/>
            <ac:cxnSpMk id="11" creationId="{DA3FBACA-FA88-6869-4018-161034E76E41}"/>
          </ac:cxnSpMkLst>
        </pc:cxnChg>
        <pc:cxnChg chg="del">
          <ac:chgData name="DeTitta, Emily" userId="18faaff3-f490-4fe9-a91c-c5e511a9f984" providerId="ADAL" clId="{AA4D9C03-F4A6-4C69-8B2B-924B075DE635}" dt="2023-10-11T16:49:20.947" v="9870" actId="478"/>
          <ac:cxnSpMkLst>
            <pc:docMk/>
            <pc:sldMk cId="1353870640" sldId="280"/>
            <ac:cxnSpMk id="12" creationId="{6D7D6BD0-618B-99FB-9B75-4691FAB30978}"/>
          </ac:cxnSpMkLst>
        </pc:cxnChg>
        <pc:cxnChg chg="del">
          <ac:chgData name="DeTitta, Emily" userId="18faaff3-f490-4fe9-a91c-c5e511a9f984" providerId="ADAL" clId="{AA4D9C03-F4A6-4C69-8B2B-924B075DE635}" dt="2023-10-11T16:49:21.561" v="9871" actId="478"/>
          <ac:cxnSpMkLst>
            <pc:docMk/>
            <pc:sldMk cId="1353870640" sldId="280"/>
            <ac:cxnSpMk id="14" creationId="{A05AA4EE-C013-FFE5-6E41-0BC395C858B5}"/>
          </ac:cxnSpMkLst>
        </pc:cxnChg>
        <pc:cxnChg chg="del">
          <ac:chgData name="DeTitta, Emily" userId="18faaff3-f490-4fe9-a91c-c5e511a9f984" providerId="ADAL" clId="{AA4D9C03-F4A6-4C69-8B2B-924B075DE635}" dt="2023-10-11T16:49:22.166" v="9872" actId="478"/>
          <ac:cxnSpMkLst>
            <pc:docMk/>
            <pc:sldMk cId="1353870640" sldId="280"/>
            <ac:cxnSpMk id="19" creationId="{56546213-C655-A25C-CC81-04FBE7DCE669}"/>
          </ac:cxnSpMkLst>
        </pc:cxnChg>
      </pc:sldChg>
      <pc:sldChg chg="modSp mod">
        <pc:chgData name="DeTitta, Emily" userId="18faaff3-f490-4fe9-a91c-c5e511a9f984" providerId="ADAL" clId="{AA4D9C03-F4A6-4C69-8B2B-924B075DE635}" dt="2023-10-13T17:04:26.598" v="10196" actId="14100"/>
        <pc:sldMkLst>
          <pc:docMk/>
          <pc:sldMk cId="381894072" sldId="282"/>
        </pc:sldMkLst>
        <pc:picChg chg="mod">
          <ac:chgData name="DeTitta, Emily" userId="18faaff3-f490-4fe9-a91c-c5e511a9f984" providerId="ADAL" clId="{AA4D9C03-F4A6-4C69-8B2B-924B075DE635}" dt="2023-10-13T17:04:26.598" v="10196" actId="14100"/>
          <ac:picMkLst>
            <pc:docMk/>
            <pc:sldMk cId="381894072" sldId="282"/>
            <ac:picMk id="2" creationId="{9982584B-DA75-0452-172C-55B712C649B1}"/>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02.181"/>
    </inkml:context>
    <inkml:brush xml:id="br0">
      <inkml:brushProperty name="width" value="0.05" units="cm"/>
      <inkml:brushProperty name="height" value="0.05" units="cm"/>
    </inkml:brush>
  </inkml:definitions>
  <inkml:trace contextRef="#ctx0" brushRef="#br0">0 0 24575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20.381"/>
    </inkml:context>
    <inkml:brush xml:id="br0">
      <inkml:brushProperty name="width" value="0.025" units="cm"/>
      <inkml:brushProperty name="height" value="0.025" units="cm"/>
      <inkml:brushProperty name="color" value="#FFC114"/>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21.684"/>
    </inkml:context>
    <inkml:brush xml:id="br0">
      <inkml:brushProperty name="width" value="0.025" units="cm"/>
      <inkml:brushProperty name="height" value="0.025" units="cm"/>
      <inkml:brushProperty name="color" value="#FFC114"/>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22.958"/>
    </inkml:context>
    <inkml:brush xml:id="br0">
      <inkml:brushProperty name="width" value="0.025" units="cm"/>
      <inkml:brushProperty name="height" value="0.025" units="cm"/>
      <inkml:brushProperty name="color" value="#FFC114"/>
    </inkml:brush>
  </inkml:definitions>
  <inkml:trace contextRef="#ctx0" brushRef="#br0">1 15 24575,'0'-6'0,"0"-3"-8191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23.475"/>
    </inkml:context>
    <inkml:brush xml:id="br0">
      <inkml:brushProperty name="width" value="0.025" units="cm"/>
      <inkml:brushProperty name="height" value="0.025" units="cm"/>
      <inkml:brushProperty name="color" value="#FFC114"/>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23.830"/>
    </inkml:context>
    <inkml:brush xml:id="br0">
      <inkml:brushProperty name="width" value="0.025" units="cm"/>
      <inkml:brushProperty name="height" value="0.025" units="cm"/>
      <inkml:brushProperty name="color" value="#FFC114"/>
    </inkml:brush>
  </inkml:definitions>
  <inkml:trace contextRef="#ctx0" brushRef="#br0">1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26.085"/>
    </inkml:context>
    <inkml:brush xml:id="br0">
      <inkml:brushProperty name="width" value="0.025" units="cm"/>
      <inkml:brushProperty name="height" value="0.025" units="cm"/>
      <inkml:brushProperty name="color" value="#FFC114"/>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26.540"/>
    </inkml:context>
    <inkml:brush xml:id="br0">
      <inkml:brushProperty name="width" value="0.025" units="cm"/>
      <inkml:brushProperty name="height" value="0.025" units="cm"/>
      <inkml:brushProperty name="color" value="#FFC114"/>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28.086"/>
    </inkml:context>
    <inkml:brush xml:id="br0">
      <inkml:brushProperty name="width" value="0.025" units="cm"/>
      <inkml:brushProperty name="height" value="0.025" units="cm"/>
      <inkml:brushProperty name="color" value="#FFC114"/>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35.362"/>
    </inkml:context>
    <inkml:brush xml:id="br0">
      <inkml:brushProperty name="width" value="0.025" units="cm"/>
      <inkml:brushProperty name="height" value="0.025" units="cm"/>
      <inkml:brushProperty name="color" value="#FFC114"/>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35.942"/>
    </inkml:context>
    <inkml:brush xml:id="br0">
      <inkml:brushProperty name="width" value="0.025" units="cm"/>
      <inkml:brushProperty name="height" value="0.025" units="cm"/>
      <inkml:brushProperty name="color" value="#FFC11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02.181"/>
    </inkml:context>
    <inkml:brush xml:id="br0">
      <inkml:brushProperty name="width" value="0.05" units="cm"/>
      <inkml:brushProperty name="height" value="0.05" units="cm"/>
    </inkml:brush>
  </inkml:definitions>
  <inkml:trace contextRef="#ctx0" brushRef="#br0">0 0 24575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36.349"/>
    </inkml:context>
    <inkml:brush xml:id="br0">
      <inkml:brushProperty name="width" value="0.025" units="cm"/>
      <inkml:brushProperty name="height" value="0.025" units="cm"/>
      <inkml:brushProperty name="color" value="#FFC114"/>
    </inkml:brush>
  </inkml:definitions>
  <inkml:trace contextRef="#ctx0" brushRef="#br0">1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41.913"/>
    </inkml:context>
    <inkml:brush xml:id="br0">
      <inkml:brushProperty name="width" value="0.025" units="cm"/>
      <inkml:brushProperty name="height" value="0.025" units="cm"/>
      <inkml:brushProperty name="color" value="#FFC114"/>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43.535"/>
    </inkml:context>
    <inkml:brush xml:id="br0">
      <inkml:brushProperty name="width" value="0.025" units="cm"/>
      <inkml:brushProperty name="height" value="0.025" units="cm"/>
      <inkml:brushProperty name="color" value="#FFC114"/>
    </inkml:brush>
  </inkml:definitions>
  <inkml:trace contextRef="#ctx0" brushRef="#br0">1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43.889"/>
    </inkml:context>
    <inkml:brush xml:id="br0">
      <inkml:brushProperty name="width" value="0.025" units="cm"/>
      <inkml:brushProperty name="height" value="0.025" units="cm"/>
      <inkml:brushProperty name="color" value="#FFC114"/>
    </inkml:brush>
  </inkml:definitions>
  <inkml:trace contextRef="#ctx0" brushRef="#br0">1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44.290"/>
    </inkml:context>
    <inkml:brush xml:id="br0">
      <inkml:brushProperty name="width" value="0.025" units="cm"/>
      <inkml:brushProperty name="height" value="0.025" units="cm"/>
      <inkml:brushProperty name="color" value="#FFC114"/>
    </inkml:brush>
  </inkml:definitions>
  <inkml:trace contextRef="#ctx0" brushRef="#br0">1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45.895"/>
    </inkml:context>
    <inkml:brush xml:id="br0">
      <inkml:brushProperty name="width" value="0.025" units="cm"/>
      <inkml:brushProperty name="height" value="0.025" units="cm"/>
      <inkml:brushProperty name="color" value="#FFC114"/>
    </inkml:brush>
  </inkml:definitions>
  <inkml:trace contextRef="#ctx0" brushRef="#br0">1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7:00.736"/>
    </inkml:context>
    <inkml:brush xml:id="br0">
      <inkml:brushProperty name="width" value="0.05" units="cm"/>
      <inkml:brushProperty name="height" value="0.05" units="cm"/>
    </inkml:brush>
  </inkml:definitions>
  <inkml:trace contextRef="#ctx0" brushRef="#br0">0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3.515"/>
    </inkml:context>
    <inkml:brush xml:id="br0">
      <inkml:brushProperty name="width" value="0.05" units="cm"/>
      <inkml:brushProperty name="height" value="0.05" units="cm"/>
    </inkml:brush>
  </inkml:definitions>
  <inkml:trace contextRef="#ctx0" brushRef="#br0">0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4.957"/>
    </inkml:context>
    <inkml:brush xml:id="br0">
      <inkml:brushProperty name="width" value="0.05" units="cm"/>
      <inkml:brushProperty name="height" value="0.05" units="cm"/>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5.490"/>
    </inkml:context>
    <inkml:brush xml:id="br0">
      <inkml:brushProperty name="width" value="0.05" units="cm"/>
      <inkml:brushProperty name="height" value="0.05"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39:10.600"/>
    </inkml:context>
    <inkml:brush xml:id="br0">
      <inkml:brushProperty name="width" value="0.025" units="cm"/>
      <inkml:brushProperty name="height" value="0.025" units="cm"/>
      <inkml:brushProperty name="color" value="#FFC114"/>
    </inkml:brush>
  </inkml:definitions>
  <inkml:trace contextRef="#ctx0" brushRef="#br0">1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5.809"/>
    </inkml:context>
    <inkml:brush xml:id="br0">
      <inkml:brushProperty name="width" value="0.05" units="cm"/>
      <inkml:brushProperty name="height" value="0.05" units="cm"/>
    </inkml:brush>
  </inkml:definitions>
  <inkml:trace contextRef="#ctx0" brushRef="#br0">0 1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6.963"/>
    </inkml:context>
    <inkml:brush xml:id="br0">
      <inkml:brushProperty name="width" value="0.05" units="cm"/>
      <inkml:brushProperty name="height" value="0.05" units="cm"/>
    </inkml:brush>
  </inkml:definitions>
  <inkml:trace contextRef="#ctx0" brushRef="#br0">0 0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7.349"/>
    </inkml:context>
    <inkml:brush xml:id="br0">
      <inkml:brushProperty name="width" value="0.05" units="cm"/>
      <inkml:brushProperty name="height" value="0.05" units="cm"/>
    </inkml:brush>
  </inkml:definitions>
  <inkml:trace contextRef="#ctx0" brushRef="#br0">0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7.751"/>
    </inkml:context>
    <inkml:brush xml:id="br0">
      <inkml:brushProperty name="width" value="0.05" units="cm"/>
      <inkml:brushProperty name="height" value="0.05" units="cm"/>
    </inkml:brush>
  </inkml:definitions>
  <inkml:trace contextRef="#ctx0" brushRef="#br0">1 0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8.399"/>
    </inkml:context>
    <inkml:brush xml:id="br0">
      <inkml:brushProperty name="width" value="0.05" units="cm"/>
      <inkml:brushProperty name="height" value="0.05" units="cm"/>
    </inkml:brush>
  </inkml:definitions>
  <inkml:trace contextRef="#ctx0" brushRef="#br0">1 7 24575,'0'-7'0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5:59.334"/>
    </inkml:context>
    <inkml:brush xml:id="br0">
      <inkml:brushProperty name="width" value="0.05" units="cm"/>
      <inkml:brushProperty name="height" value="0.05" units="cm"/>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09.218"/>
    </inkml:context>
    <inkml:brush xml:id="br0">
      <inkml:brushProperty name="width" value="0.05" units="cm"/>
      <inkml:brushProperty name="height" value="0.05" units="cm"/>
    </inkml:brush>
  </inkml:definitions>
  <inkml:trace contextRef="#ctx0" brushRef="#br0">1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10.238"/>
    </inkml:context>
    <inkml:brush xml:id="br0">
      <inkml:brushProperty name="width" value="0.05" units="cm"/>
      <inkml:brushProperty name="height" value="0.05" units="cm"/>
    </inkml:brush>
  </inkml:definitions>
  <inkml:trace contextRef="#ctx0" brushRef="#br0">0 1 24575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10.620"/>
    </inkml:context>
    <inkml:brush xml:id="br0">
      <inkml:brushProperty name="width" value="0.05" units="cm"/>
      <inkml:brushProperty name="height" value="0.05" units="cm"/>
    </inkml:brush>
  </inkml:definitions>
  <inkml:trace contextRef="#ctx0" brushRef="#br0">0 1 24575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12.272"/>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39:40.328"/>
    </inkml:context>
    <inkml:brush xml:id="br0">
      <inkml:brushProperty name="width" value="0.025" units="cm"/>
      <inkml:brushProperty name="height" value="0.025" units="cm"/>
      <inkml:brushProperty name="color" value="#FFC114"/>
    </inkml:brush>
  </inkml:definitions>
  <inkml:trace contextRef="#ctx0" brushRef="#br0">0 0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16.505"/>
    </inkml:context>
    <inkml:brush xml:id="br0">
      <inkml:brushProperty name="width" value="0.05" units="cm"/>
      <inkml:brushProperty name="height" value="0.05" units="cm"/>
    </inkml:brush>
  </inkml:definitions>
  <inkml:trace contextRef="#ctx0" brushRef="#br0">1 0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20.918"/>
    </inkml:context>
    <inkml:brush xml:id="br0">
      <inkml:brushProperty name="width" value="0.05" units="cm"/>
      <inkml:brushProperty name="height" value="0.05" units="cm"/>
    </inkml:brush>
  </inkml:definitions>
  <inkml:trace contextRef="#ctx0" brushRef="#br0">1 1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25.631"/>
    </inkml:context>
    <inkml:brush xml:id="br0">
      <inkml:brushProperty name="width" value="0.05" units="cm"/>
      <inkml:brushProperty name="height" value="0.05" units="cm"/>
    </inkml:brush>
  </inkml:definitions>
  <inkml:trace contextRef="#ctx0" brushRef="#br0">0 1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25.979"/>
    </inkml:context>
    <inkml:brush xml:id="br0">
      <inkml:brushProperty name="width" value="0.05" units="cm"/>
      <inkml:brushProperty name="height" value="0.05" units="cm"/>
    </inkml:brush>
  </inkml:definitions>
  <inkml:trace contextRef="#ctx0" brushRef="#br0">23 1 24575,'0'12'0,"-6"11"0,-2 7 0,0-2-8191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26.489"/>
    </inkml:context>
    <inkml:brush xml:id="br0">
      <inkml:brushProperty name="width" value="0.05" units="cm"/>
      <inkml:brushProperty name="height" value="0.05" units="cm"/>
    </inkml:brush>
  </inkml:definitions>
  <inkml:trace contextRef="#ctx0" brushRef="#br0">0 1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51.640"/>
    </inkml:context>
    <inkml:brush xml:id="br0">
      <inkml:brushProperty name="width" value="0.05" units="cm"/>
      <inkml:brushProperty name="height" value="0.05" units="cm"/>
    </inkml:brush>
  </inkml:definitions>
  <inkml:trace contextRef="#ctx0" brushRef="#br0">0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52.094"/>
    </inkml:context>
    <inkml:brush xml:id="br0">
      <inkml:brushProperty name="width" value="0.05" units="cm"/>
      <inkml:brushProperty name="height" value="0.05" units="cm"/>
    </inkml:brush>
  </inkml:definitions>
  <inkml:trace contextRef="#ctx0" brushRef="#br0">0 1 24575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6:56.463"/>
    </inkml:context>
    <inkml:brush xml:id="br0">
      <inkml:brushProperty name="width" value="0.05" units="cm"/>
      <inkml:brushProperty name="height" value="0.05" units="cm"/>
    </inkml:brush>
  </inkml:definitions>
  <inkml:trace contextRef="#ctx0" brushRef="#br0">0 1 24575,'0'0'-8191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9:18.716"/>
    </inkml:context>
    <inkml:brush xml:id="br0">
      <inkml:brushProperty name="width" value="0.05" units="cm"/>
      <inkml:brushProperty name="height" value="0.05" units="cm"/>
    </inkml:brush>
  </inkml:definitions>
  <inkml:trace contextRef="#ctx0" brushRef="#br0">1 1 24575,'0'0'-8191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9:19.055"/>
    </inkml:context>
    <inkml:brush xml:id="br0">
      <inkml:brushProperty name="width" value="0.05" units="cm"/>
      <inkml:brushProperty name="height" value="0.05"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39:40.976"/>
    </inkml:context>
    <inkml:brush xml:id="br0">
      <inkml:brushProperty name="width" value="0.025" units="cm"/>
      <inkml:brushProperty name="height" value="0.025" units="cm"/>
      <inkml:brushProperty name="color" value="#FFC114"/>
    </inkml:brush>
  </inkml:definitions>
  <inkml:trace contextRef="#ctx0" brushRef="#br0">0 0 24575,'0'0'-8191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9:19.588"/>
    </inkml:context>
    <inkml:brush xml:id="br0">
      <inkml:brushProperty name="width" value="0.05" units="cm"/>
      <inkml:brushProperty name="height" value="0.05" units="cm"/>
    </inkml:brush>
  </inkml:definitions>
  <inkml:trace contextRef="#ctx0" brushRef="#br0">0 1 24575,'0'0'-8191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9:22.394"/>
    </inkml:context>
    <inkml:brush xml:id="br0">
      <inkml:brushProperty name="width" value="0.05" units="cm"/>
      <inkml:brushProperty name="height" value="0.05" units="cm"/>
    </inkml:brush>
  </inkml:definitions>
  <inkml:trace contextRef="#ctx0" brushRef="#br0">0 0 24575,'0'0'-8191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9:22.842"/>
    </inkml:context>
    <inkml:brush xml:id="br0">
      <inkml:brushProperty name="width" value="0.05" units="cm"/>
      <inkml:brushProperty name="height" value="0.05" units="cm"/>
    </inkml:brush>
  </inkml:definitions>
  <inkml:trace contextRef="#ctx0" brushRef="#br0">0 0 24575,'0'0'-8191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5T13:39:23.197"/>
    </inkml:context>
    <inkml:brush xml:id="br0">
      <inkml:brushProperty name="width" value="0.05" units="cm"/>
      <inkml:brushProperty name="height" value="0.05" units="cm"/>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39:42.063"/>
    </inkml:context>
    <inkml:brush xml:id="br0">
      <inkml:brushProperty name="width" value="0.025" units="cm"/>
      <inkml:brushProperty name="height" value="0.025" units="cm"/>
      <inkml:brushProperty name="color" value="#FFC11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17.483"/>
    </inkml:context>
    <inkml:brush xml:id="br0">
      <inkml:brushProperty name="width" value="0.025" units="cm"/>
      <inkml:brushProperty name="height" value="0.025" units="cm"/>
      <inkml:brushProperty name="color" value="#FFC114"/>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19.532"/>
    </inkml:context>
    <inkml:brush xml:id="br0">
      <inkml:brushProperty name="width" value="0.025" units="cm"/>
      <inkml:brushProperty name="height" value="0.025" units="cm"/>
      <inkml:brushProperty name="color" value="#FFC114"/>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4:46:19.996"/>
    </inkml:context>
    <inkml:brush xml:id="br0">
      <inkml:brushProperty name="width" value="0.025" units="cm"/>
      <inkml:brushProperty name="height" value="0.025" units="cm"/>
      <inkml:brushProperty name="color" value="#FFC11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F7407-3BAC-469C-A282-ED77C6477A12}" type="datetimeFigureOut">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5DAA0-24BC-4B8F-9905-1E81760A6FCE}" type="slidenum">
              <a:t>‹#›</a:t>
            </a:fld>
            <a:endParaRPr lang="en-US"/>
          </a:p>
        </p:txBody>
      </p:sp>
    </p:spTree>
    <p:extLst>
      <p:ext uri="{BB962C8B-B14F-4D97-AF65-F5344CB8AC3E}">
        <p14:creationId xmlns:p14="http://schemas.microsoft.com/office/powerpoint/2010/main" val="2130110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4</a:t>
            </a:fld>
            <a:endParaRPr lang="en-US"/>
          </a:p>
        </p:txBody>
      </p:sp>
    </p:spTree>
    <p:extLst>
      <p:ext uri="{BB962C8B-B14F-4D97-AF65-F5344CB8AC3E}">
        <p14:creationId xmlns:p14="http://schemas.microsoft.com/office/powerpoint/2010/main" val="255334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Separate into individual slides</a:t>
            </a:r>
          </a:p>
          <a:p>
            <a:pPr marL="171450" indent="-171450">
              <a:buFont typeface="Calibri"/>
              <a:buChar char="-"/>
            </a:pPr>
            <a:r>
              <a:rPr lang="en-US">
                <a:ea typeface="Calibri"/>
                <a:cs typeface="Calibri"/>
              </a:rPr>
              <a:t>One time offers</a:t>
            </a:r>
          </a:p>
          <a:p>
            <a:pPr marL="171450" indent="-171450">
              <a:buFont typeface="Calibri"/>
              <a:buChar char="-"/>
            </a:pPr>
            <a:r>
              <a:rPr lang="en-US">
                <a:ea typeface="Calibri"/>
                <a:cs typeface="Calibri"/>
              </a:rPr>
              <a:t>Condemnation – Loudon, VDOT</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15</a:t>
            </a:fld>
            <a:endParaRPr lang="en-US"/>
          </a:p>
        </p:txBody>
      </p:sp>
    </p:spTree>
    <p:extLst>
      <p:ext uri="{BB962C8B-B14F-4D97-AF65-F5344CB8AC3E}">
        <p14:creationId xmlns:p14="http://schemas.microsoft.com/office/powerpoint/2010/main" val="2881217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Separate into individual slides</a:t>
            </a:r>
          </a:p>
          <a:p>
            <a:pPr marL="171450" indent="-171450">
              <a:buFont typeface="Calibri"/>
              <a:buChar char="-"/>
            </a:pPr>
            <a:r>
              <a:rPr lang="en-US">
                <a:ea typeface="Calibri"/>
                <a:cs typeface="Calibri"/>
              </a:rPr>
              <a:t>One time offers</a:t>
            </a:r>
          </a:p>
          <a:p>
            <a:pPr marL="171450" indent="-171450">
              <a:buFont typeface="Calibri"/>
              <a:buChar char="-"/>
            </a:pPr>
            <a:r>
              <a:rPr lang="en-US">
                <a:ea typeface="Calibri"/>
                <a:cs typeface="Calibri"/>
              </a:rPr>
              <a:t>Condemnation – Loudon, VDOT</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16</a:t>
            </a:fld>
            <a:endParaRPr lang="en-US"/>
          </a:p>
        </p:txBody>
      </p:sp>
    </p:spTree>
    <p:extLst>
      <p:ext uri="{BB962C8B-B14F-4D97-AF65-F5344CB8AC3E}">
        <p14:creationId xmlns:p14="http://schemas.microsoft.com/office/powerpoint/2010/main" val="308209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Separate into individual slides</a:t>
            </a:r>
          </a:p>
          <a:p>
            <a:pPr marL="171450" indent="-171450">
              <a:buFont typeface="Calibri"/>
              <a:buChar char="-"/>
            </a:pPr>
            <a:r>
              <a:rPr lang="en-US">
                <a:ea typeface="Calibri"/>
                <a:cs typeface="Calibri"/>
              </a:rPr>
              <a:t>One time offers</a:t>
            </a:r>
          </a:p>
          <a:p>
            <a:pPr marL="171450" indent="-171450">
              <a:buFont typeface="Calibri"/>
              <a:buChar char="-"/>
            </a:pPr>
            <a:r>
              <a:rPr lang="en-US">
                <a:ea typeface="Calibri"/>
                <a:cs typeface="Calibri"/>
              </a:rPr>
              <a:t>Condemnation – Loudon, VDOT</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17</a:t>
            </a:fld>
            <a:endParaRPr lang="en-US"/>
          </a:p>
        </p:txBody>
      </p:sp>
    </p:spTree>
    <p:extLst>
      <p:ext uri="{BB962C8B-B14F-4D97-AF65-F5344CB8AC3E}">
        <p14:creationId xmlns:p14="http://schemas.microsoft.com/office/powerpoint/2010/main" val="201408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Separate into individual slides</a:t>
            </a:r>
          </a:p>
          <a:p>
            <a:pPr marL="171450" indent="-171450">
              <a:buFont typeface="Calibri"/>
              <a:buChar char="-"/>
            </a:pPr>
            <a:r>
              <a:rPr lang="en-US">
                <a:ea typeface="Calibri"/>
                <a:cs typeface="Calibri"/>
              </a:rPr>
              <a:t>One time offers</a:t>
            </a:r>
          </a:p>
          <a:p>
            <a:pPr marL="171450" indent="-171450">
              <a:buFont typeface="Calibri"/>
              <a:buChar char="-"/>
            </a:pPr>
            <a:r>
              <a:rPr lang="en-US">
                <a:ea typeface="Calibri"/>
                <a:cs typeface="Calibri"/>
              </a:rPr>
              <a:t>Condemnation – Loudon, VDOT</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18</a:t>
            </a:fld>
            <a:endParaRPr lang="en-US"/>
          </a:p>
        </p:txBody>
      </p:sp>
    </p:spTree>
    <p:extLst>
      <p:ext uri="{BB962C8B-B14F-4D97-AF65-F5344CB8AC3E}">
        <p14:creationId xmlns:p14="http://schemas.microsoft.com/office/powerpoint/2010/main" val="588709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Separate into individual slides</a:t>
            </a:r>
          </a:p>
          <a:p>
            <a:pPr marL="171450" indent="-171450">
              <a:buFont typeface="Calibri"/>
              <a:buChar char="-"/>
            </a:pPr>
            <a:r>
              <a:rPr lang="en-US">
                <a:ea typeface="Calibri"/>
                <a:cs typeface="Calibri"/>
              </a:rPr>
              <a:t>One time offers</a:t>
            </a:r>
          </a:p>
          <a:p>
            <a:pPr marL="171450" indent="-171450">
              <a:buFont typeface="Calibri"/>
              <a:buChar char="-"/>
            </a:pPr>
            <a:r>
              <a:rPr lang="en-US">
                <a:ea typeface="Calibri"/>
                <a:cs typeface="Calibri"/>
              </a:rPr>
              <a:t>Condemnation – Loudon, VDOT</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19</a:t>
            </a:fld>
            <a:endParaRPr lang="en-US"/>
          </a:p>
        </p:txBody>
      </p:sp>
    </p:spTree>
    <p:extLst>
      <p:ext uri="{BB962C8B-B14F-4D97-AF65-F5344CB8AC3E}">
        <p14:creationId xmlns:p14="http://schemas.microsoft.com/office/powerpoint/2010/main" val="2716055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Separate into individual slides</a:t>
            </a:r>
          </a:p>
          <a:p>
            <a:pPr marL="171450" indent="-171450">
              <a:buFont typeface="Calibri"/>
              <a:buChar char="-"/>
            </a:pPr>
            <a:r>
              <a:rPr lang="en-US">
                <a:ea typeface="Calibri"/>
                <a:cs typeface="Calibri"/>
              </a:rPr>
              <a:t>One time offers</a:t>
            </a:r>
          </a:p>
          <a:p>
            <a:pPr marL="171450" indent="-171450">
              <a:buFont typeface="Calibri"/>
              <a:buChar char="-"/>
            </a:pPr>
            <a:r>
              <a:rPr lang="en-US">
                <a:ea typeface="Calibri"/>
                <a:cs typeface="Calibri"/>
              </a:rPr>
              <a:t>Condemnation – Loudon, VDOT</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20</a:t>
            </a:fld>
            <a:endParaRPr lang="en-US"/>
          </a:p>
        </p:txBody>
      </p:sp>
    </p:spTree>
    <p:extLst>
      <p:ext uri="{BB962C8B-B14F-4D97-AF65-F5344CB8AC3E}">
        <p14:creationId xmlns:p14="http://schemas.microsoft.com/office/powerpoint/2010/main" val="2565022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Separate into individual slides</a:t>
            </a:r>
          </a:p>
          <a:p>
            <a:pPr marL="171450" indent="-171450">
              <a:buFont typeface="Calibri"/>
              <a:buChar char="-"/>
            </a:pPr>
            <a:r>
              <a:rPr lang="en-US">
                <a:ea typeface="Calibri"/>
                <a:cs typeface="Calibri"/>
              </a:rPr>
              <a:t>One time offers</a:t>
            </a:r>
          </a:p>
          <a:p>
            <a:pPr marL="171450" indent="-171450">
              <a:buFont typeface="Calibri"/>
              <a:buChar char="-"/>
            </a:pPr>
            <a:r>
              <a:rPr lang="en-US">
                <a:ea typeface="Calibri"/>
                <a:cs typeface="Calibri"/>
              </a:rPr>
              <a:t>Condemnation – Loudon, VDOT</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21</a:t>
            </a:fld>
            <a:endParaRPr lang="en-US"/>
          </a:p>
        </p:txBody>
      </p:sp>
    </p:spTree>
    <p:extLst>
      <p:ext uri="{BB962C8B-B14F-4D97-AF65-F5344CB8AC3E}">
        <p14:creationId xmlns:p14="http://schemas.microsoft.com/office/powerpoint/2010/main" val="260595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5</a:t>
            </a:fld>
            <a:endParaRPr lang="en-US"/>
          </a:p>
        </p:txBody>
      </p:sp>
    </p:spTree>
    <p:extLst>
      <p:ext uri="{BB962C8B-B14F-4D97-AF65-F5344CB8AC3E}">
        <p14:creationId xmlns:p14="http://schemas.microsoft.com/office/powerpoint/2010/main" val="120861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6</a:t>
            </a:fld>
            <a:endParaRPr lang="en-US"/>
          </a:p>
        </p:txBody>
      </p:sp>
    </p:spTree>
    <p:extLst>
      <p:ext uri="{BB962C8B-B14F-4D97-AF65-F5344CB8AC3E}">
        <p14:creationId xmlns:p14="http://schemas.microsoft.com/office/powerpoint/2010/main" val="37880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7</a:t>
            </a:fld>
            <a:endParaRPr lang="en-US"/>
          </a:p>
        </p:txBody>
      </p:sp>
    </p:spTree>
    <p:extLst>
      <p:ext uri="{BB962C8B-B14F-4D97-AF65-F5344CB8AC3E}">
        <p14:creationId xmlns:p14="http://schemas.microsoft.com/office/powerpoint/2010/main" val="334611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8</a:t>
            </a:fld>
            <a:endParaRPr lang="en-US"/>
          </a:p>
        </p:txBody>
      </p:sp>
    </p:spTree>
    <p:extLst>
      <p:ext uri="{BB962C8B-B14F-4D97-AF65-F5344CB8AC3E}">
        <p14:creationId xmlns:p14="http://schemas.microsoft.com/office/powerpoint/2010/main" val="286510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2020 – NYE?</a:t>
            </a:r>
          </a:p>
        </p:txBody>
      </p:sp>
      <p:sp>
        <p:nvSpPr>
          <p:cNvPr id="4" name="Slide Number Placeholder 3"/>
          <p:cNvSpPr>
            <a:spLocks noGrp="1"/>
          </p:cNvSpPr>
          <p:nvPr>
            <p:ph type="sldNum" sz="quarter" idx="5"/>
          </p:nvPr>
        </p:nvSpPr>
        <p:spPr/>
        <p:txBody>
          <a:bodyPr/>
          <a:lstStyle/>
          <a:p>
            <a:fld id="{A905DAA0-24BC-4B8F-9905-1E81760A6FCE}" type="slidenum">
              <a:t>9</a:t>
            </a:fld>
            <a:endParaRPr lang="en-US"/>
          </a:p>
        </p:txBody>
      </p:sp>
    </p:spTree>
    <p:extLst>
      <p:ext uri="{BB962C8B-B14F-4D97-AF65-F5344CB8AC3E}">
        <p14:creationId xmlns:p14="http://schemas.microsoft.com/office/powerpoint/2010/main" val="2907125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2020- first- Was it Rockland that denied the reopening or injunction?</a:t>
            </a:r>
          </a:p>
        </p:txBody>
      </p:sp>
      <p:sp>
        <p:nvSpPr>
          <p:cNvPr id="4" name="Slide Number Placeholder 3"/>
          <p:cNvSpPr>
            <a:spLocks noGrp="1"/>
          </p:cNvSpPr>
          <p:nvPr>
            <p:ph type="sldNum" sz="quarter" idx="5"/>
          </p:nvPr>
        </p:nvSpPr>
        <p:spPr/>
        <p:txBody>
          <a:bodyPr/>
          <a:lstStyle/>
          <a:p>
            <a:fld id="{A905DAA0-24BC-4B8F-9905-1E81760A6FCE}" type="slidenum">
              <a:rPr lang="en-US" smtClean="0"/>
              <a:t>10</a:t>
            </a:fld>
            <a:endParaRPr lang="en-US"/>
          </a:p>
        </p:txBody>
      </p:sp>
    </p:spTree>
    <p:extLst>
      <p:ext uri="{BB962C8B-B14F-4D97-AF65-F5344CB8AC3E}">
        <p14:creationId xmlns:p14="http://schemas.microsoft.com/office/powerpoint/2010/main" val="52004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05DAA0-24BC-4B8F-9905-1E81760A6FCE}" type="slidenum">
              <a:rPr lang="en-US" smtClean="0"/>
              <a:t>13</a:t>
            </a:fld>
            <a:endParaRPr lang="en-US"/>
          </a:p>
        </p:txBody>
      </p:sp>
    </p:spTree>
    <p:extLst>
      <p:ext uri="{BB962C8B-B14F-4D97-AF65-F5344CB8AC3E}">
        <p14:creationId xmlns:p14="http://schemas.microsoft.com/office/powerpoint/2010/main" val="377502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Separate into individual slides</a:t>
            </a:r>
          </a:p>
          <a:p>
            <a:pPr marL="171450" indent="-171450">
              <a:buFont typeface="Calibri"/>
              <a:buChar char="-"/>
            </a:pPr>
            <a:r>
              <a:rPr lang="en-US">
                <a:ea typeface="Calibri"/>
                <a:cs typeface="Calibri"/>
              </a:rPr>
              <a:t>One time offers</a:t>
            </a:r>
          </a:p>
          <a:p>
            <a:pPr marL="171450" indent="-171450">
              <a:buFont typeface="Calibri"/>
              <a:buChar char="-"/>
            </a:pPr>
            <a:r>
              <a:rPr lang="en-US">
                <a:ea typeface="Calibri"/>
                <a:cs typeface="Calibri"/>
              </a:rPr>
              <a:t>Condemnation – Loudon, VDOT</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905DAA0-24BC-4B8F-9905-1E81760A6FCE}" type="slidenum">
              <a:t>14</a:t>
            </a:fld>
            <a:endParaRPr lang="en-US"/>
          </a:p>
        </p:txBody>
      </p:sp>
    </p:spTree>
    <p:extLst>
      <p:ext uri="{BB962C8B-B14F-4D97-AF65-F5344CB8AC3E}">
        <p14:creationId xmlns:p14="http://schemas.microsoft.com/office/powerpoint/2010/main" val="94610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1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17.svg"/><Relationship Id="rId9" Type="http://schemas.openxmlformats.org/officeDocument/2006/relationships/image" Target="../media/image34.png"/><Relationship Id="rId1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47.svg"/><Relationship Id="rId12"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37.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53.png"/><Relationship Id="rId12" Type="http://schemas.openxmlformats.org/officeDocument/2006/relationships/image" Target="../media/image56.svg"/><Relationship Id="rId2" Type="http://schemas.openxmlformats.org/officeDocument/2006/relationships/image" Target="../media/image52.png"/><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55.png"/><Relationship Id="rId5" Type="http://schemas.openxmlformats.org/officeDocument/2006/relationships/image" Target="../media/image40.png"/><Relationship Id="rId15" Type="http://schemas.openxmlformats.org/officeDocument/2006/relationships/image" Target="../media/image59.png"/><Relationship Id="rId10" Type="http://schemas.openxmlformats.org/officeDocument/2006/relationships/image" Target="../media/image43.svg"/><Relationship Id="rId4" Type="http://schemas.openxmlformats.org/officeDocument/2006/relationships/image" Target="../media/image17.svg"/><Relationship Id="rId9" Type="http://schemas.openxmlformats.org/officeDocument/2006/relationships/image" Target="../media/image42.png"/><Relationship Id="rId14" Type="http://schemas.openxmlformats.org/officeDocument/2006/relationships/image" Target="../media/image58.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5.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17.svg"/><Relationship Id="rId10" Type="http://schemas.openxmlformats.org/officeDocument/2006/relationships/image" Target="../media/image59.png"/><Relationship Id="rId4" Type="http://schemas.openxmlformats.org/officeDocument/2006/relationships/image" Target="../media/image16.png"/><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hyperlink" Target="https://www.montgomerycountymd.gov/DOT/Projects/whitesferry/index.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26" Type="http://schemas.openxmlformats.org/officeDocument/2006/relationships/customXml" Target="../ink/ink19.xml"/><Relationship Id="rId3" Type="http://schemas.openxmlformats.org/officeDocument/2006/relationships/customXml" Target="../ink/ink2.xml"/><Relationship Id="rId21" Type="http://schemas.openxmlformats.org/officeDocument/2006/relationships/customXml" Target="../ink/ink14.xml"/><Relationship Id="rId7" Type="http://schemas.openxmlformats.org/officeDocument/2006/relationships/image" Target="../media/image11.png"/><Relationship Id="rId12" Type="http://schemas.openxmlformats.org/officeDocument/2006/relationships/customXml" Target="../ink/ink8.xml"/><Relationship Id="rId25" Type="http://schemas.openxmlformats.org/officeDocument/2006/relationships/customXml" Target="../ink/ink18.xml"/><Relationship Id="rId2" Type="http://schemas.openxmlformats.org/officeDocument/2006/relationships/notesSlide" Target="../notesSlides/notesSlide2.xml"/><Relationship Id="rId16" Type="http://schemas.openxmlformats.org/officeDocument/2006/relationships/customXml" Target="../ink/ink12.xml"/><Relationship Id="rId20" Type="http://schemas.openxmlformats.org/officeDocument/2006/relationships/customXml" Target="../ink/ink13.xml"/><Relationship Id="rId29" Type="http://schemas.openxmlformats.org/officeDocument/2006/relationships/customXml" Target="../ink/ink22.xml"/><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customXml" Target="../ink/ink7.xml"/><Relationship Id="rId24" Type="http://schemas.openxmlformats.org/officeDocument/2006/relationships/customXml" Target="../ink/ink17.xml"/><Relationship Id="rId32" Type="http://schemas.openxmlformats.org/officeDocument/2006/relationships/customXml" Target="../ink/ink25.xml"/><Relationship Id="rId5" Type="http://schemas.openxmlformats.org/officeDocument/2006/relationships/image" Target="../media/image10.png"/><Relationship Id="rId15" Type="http://schemas.openxmlformats.org/officeDocument/2006/relationships/customXml" Target="../ink/ink11.xml"/><Relationship Id="rId23" Type="http://schemas.openxmlformats.org/officeDocument/2006/relationships/customXml" Target="../ink/ink16.xml"/><Relationship Id="rId28" Type="http://schemas.openxmlformats.org/officeDocument/2006/relationships/customXml" Target="../ink/ink21.xml"/><Relationship Id="rId10" Type="http://schemas.openxmlformats.org/officeDocument/2006/relationships/customXml" Target="../ink/ink6.xml"/><Relationship Id="rId19" Type="http://schemas.openxmlformats.org/officeDocument/2006/relationships/image" Target="../media/image13.png"/><Relationship Id="rId31" Type="http://schemas.openxmlformats.org/officeDocument/2006/relationships/customXml" Target="../ink/ink24.xml"/><Relationship Id="rId4" Type="http://schemas.openxmlformats.org/officeDocument/2006/relationships/image" Target="../media/image9.png"/><Relationship Id="rId9" Type="http://schemas.openxmlformats.org/officeDocument/2006/relationships/customXml" Target="../ink/ink5.xml"/><Relationship Id="rId14" Type="http://schemas.openxmlformats.org/officeDocument/2006/relationships/customXml" Target="../ink/ink10.xml"/><Relationship Id="rId22" Type="http://schemas.openxmlformats.org/officeDocument/2006/relationships/customXml" Target="../ink/ink15.xml"/><Relationship Id="rId27" Type="http://schemas.openxmlformats.org/officeDocument/2006/relationships/customXml" Target="../ink/ink20.xml"/><Relationship Id="rId30" Type="http://schemas.openxmlformats.org/officeDocument/2006/relationships/customXml" Target="../ink/ink2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customXml" Target="../ink/ink26.xml"/></Relationships>
</file>

<file path=ppt/slides/_rels/slide7.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customXml" Target="../ink/ink36.xml"/><Relationship Id="rId18" Type="http://schemas.openxmlformats.org/officeDocument/2006/relationships/customXml" Target="../ink/ink41.xml"/><Relationship Id="rId26" Type="http://schemas.openxmlformats.org/officeDocument/2006/relationships/customXml" Target="../ink/ink48.xml"/><Relationship Id="rId3" Type="http://schemas.openxmlformats.org/officeDocument/2006/relationships/customXml" Target="../ink/ink27.xml"/><Relationship Id="rId21" Type="http://schemas.openxmlformats.org/officeDocument/2006/relationships/image" Target="../media/image15.png"/><Relationship Id="rId7" Type="http://schemas.openxmlformats.org/officeDocument/2006/relationships/customXml" Target="../ink/ink30.xml"/><Relationship Id="rId12" Type="http://schemas.openxmlformats.org/officeDocument/2006/relationships/customXml" Target="../ink/ink35.xml"/><Relationship Id="rId17" Type="http://schemas.openxmlformats.org/officeDocument/2006/relationships/customXml" Target="../ink/ink40.xml"/><Relationship Id="rId25" Type="http://schemas.openxmlformats.org/officeDocument/2006/relationships/customXml" Target="../ink/ink47.xml"/><Relationship Id="rId2" Type="http://schemas.openxmlformats.org/officeDocument/2006/relationships/notesSlide" Target="../notesSlides/notesSlide4.xml"/><Relationship Id="rId16" Type="http://schemas.openxmlformats.org/officeDocument/2006/relationships/customXml" Target="../ink/ink39.xml"/><Relationship Id="rId20" Type="http://schemas.openxmlformats.org/officeDocument/2006/relationships/customXml" Target="../ink/ink43.xml"/><Relationship Id="rId29" Type="http://schemas.openxmlformats.org/officeDocument/2006/relationships/customXml" Target="../ink/ink51.xml"/><Relationship Id="rId1" Type="http://schemas.openxmlformats.org/officeDocument/2006/relationships/slideLayout" Target="../slideLayouts/slideLayout7.xml"/><Relationship Id="rId6" Type="http://schemas.openxmlformats.org/officeDocument/2006/relationships/customXml" Target="../ink/ink29.xml"/><Relationship Id="rId11" Type="http://schemas.openxmlformats.org/officeDocument/2006/relationships/customXml" Target="../ink/ink34.xml"/><Relationship Id="rId24" Type="http://schemas.openxmlformats.org/officeDocument/2006/relationships/customXml" Target="../ink/ink46.xml"/><Relationship Id="rId32" Type="http://schemas.openxmlformats.org/officeDocument/2006/relationships/image" Target="../media/image12.png"/><Relationship Id="rId5" Type="http://schemas.openxmlformats.org/officeDocument/2006/relationships/customXml" Target="../ink/ink28.xml"/><Relationship Id="rId15" Type="http://schemas.openxmlformats.org/officeDocument/2006/relationships/customXml" Target="../ink/ink38.xml"/><Relationship Id="rId23" Type="http://schemas.openxmlformats.org/officeDocument/2006/relationships/customXml" Target="../ink/ink45.xml"/><Relationship Id="rId28" Type="http://schemas.openxmlformats.org/officeDocument/2006/relationships/customXml" Target="../ink/ink50.xml"/><Relationship Id="rId10" Type="http://schemas.openxmlformats.org/officeDocument/2006/relationships/customXml" Target="../ink/ink33.xml"/><Relationship Id="rId19" Type="http://schemas.openxmlformats.org/officeDocument/2006/relationships/customXml" Target="../ink/ink42.xml"/><Relationship Id="rId31" Type="http://schemas.openxmlformats.org/officeDocument/2006/relationships/customXml" Target="../ink/ink53.xml"/><Relationship Id="rId4" Type="http://schemas.openxmlformats.org/officeDocument/2006/relationships/image" Target="../media/image9.png"/><Relationship Id="rId9" Type="http://schemas.openxmlformats.org/officeDocument/2006/relationships/customXml" Target="../ink/ink32.xml"/><Relationship Id="rId14" Type="http://schemas.openxmlformats.org/officeDocument/2006/relationships/customXml" Target="../ink/ink37.xml"/><Relationship Id="rId22" Type="http://schemas.openxmlformats.org/officeDocument/2006/relationships/customXml" Target="../ink/ink44.xml"/><Relationship Id="rId27" Type="http://schemas.openxmlformats.org/officeDocument/2006/relationships/customXml" Target="../ink/ink49.xml"/><Relationship Id="rId30" Type="http://schemas.openxmlformats.org/officeDocument/2006/relationships/customXml" Target="../ink/ink5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6.xml"/><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713882"/>
            <a:ext cx="18288000" cy="12722673"/>
          </a:xfrm>
          <a:custGeom>
            <a:avLst/>
            <a:gdLst/>
            <a:ahLst/>
            <a:cxnLst/>
            <a:rect l="l" t="t" r="r" b="b"/>
            <a:pathLst>
              <a:path w="18288000" h="12722673">
                <a:moveTo>
                  <a:pt x="0" y="0"/>
                </a:moveTo>
                <a:lnTo>
                  <a:pt x="18288000" y="0"/>
                </a:lnTo>
                <a:lnTo>
                  <a:pt x="18288000" y="12722673"/>
                </a:lnTo>
                <a:lnTo>
                  <a:pt x="0" y="12722673"/>
                </a:lnTo>
                <a:lnTo>
                  <a:pt x="0" y="0"/>
                </a:lnTo>
                <a:close/>
              </a:path>
            </a:pathLst>
          </a:custGeom>
          <a:blipFill>
            <a:blip r:embed="rId2"/>
            <a:stretch>
              <a:fillRect l="-12173" r="-8385"/>
            </a:stretch>
          </a:blipFill>
        </p:spPr>
        <p:txBody>
          <a:bodyPr/>
          <a:lstStyle/>
          <a:p>
            <a:endParaRPr lang="en-US"/>
          </a:p>
        </p:txBody>
      </p:sp>
      <p:grpSp>
        <p:nvGrpSpPr>
          <p:cNvPr id="3" name="Group 3"/>
          <p:cNvGrpSpPr/>
          <p:nvPr/>
        </p:nvGrpSpPr>
        <p:grpSpPr>
          <a:xfrm>
            <a:off x="-173205" y="9008791"/>
            <a:ext cx="18634410" cy="1278209"/>
            <a:chOff x="0" y="0"/>
            <a:chExt cx="4907828" cy="336648"/>
          </a:xfrm>
        </p:grpSpPr>
        <p:sp>
          <p:nvSpPr>
            <p:cNvPr id="4" name="Freeform 4"/>
            <p:cNvSpPr/>
            <p:nvPr/>
          </p:nvSpPr>
          <p:spPr>
            <a:xfrm>
              <a:off x="0" y="0"/>
              <a:ext cx="4907828" cy="336648"/>
            </a:xfrm>
            <a:custGeom>
              <a:avLst/>
              <a:gdLst/>
              <a:ahLst/>
              <a:cxnLst/>
              <a:rect l="l" t="t" r="r" b="b"/>
              <a:pathLst>
                <a:path w="4907828" h="336648">
                  <a:moveTo>
                    <a:pt x="0" y="0"/>
                  </a:moveTo>
                  <a:lnTo>
                    <a:pt x="4907828" y="0"/>
                  </a:lnTo>
                  <a:lnTo>
                    <a:pt x="4907828" y="336648"/>
                  </a:lnTo>
                  <a:lnTo>
                    <a:pt x="0" y="336648"/>
                  </a:lnTo>
                  <a:close/>
                </a:path>
              </a:pathLst>
            </a:custGeom>
            <a:solidFill>
              <a:srgbClr val="5F96AA">
                <a:alpha val="50980"/>
              </a:srgbClr>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sp>
        <p:nvSpPr>
          <p:cNvPr id="6" name="Freeform 6"/>
          <p:cNvSpPr/>
          <p:nvPr/>
        </p:nvSpPr>
        <p:spPr>
          <a:xfrm>
            <a:off x="14862341" y="9327831"/>
            <a:ext cx="3048234" cy="640129"/>
          </a:xfrm>
          <a:custGeom>
            <a:avLst/>
            <a:gdLst/>
            <a:ahLst/>
            <a:cxnLst/>
            <a:rect l="l" t="t" r="r" b="b"/>
            <a:pathLst>
              <a:path w="3048234" h="640129">
                <a:moveTo>
                  <a:pt x="0" y="0"/>
                </a:moveTo>
                <a:lnTo>
                  <a:pt x="3048234" y="0"/>
                </a:lnTo>
                <a:lnTo>
                  <a:pt x="3048234" y="640129"/>
                </a:lnTo>
                <a:lnTo>
                  <a:pt x="0" y="64012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0" y="723900"/>
            <a:ext cx="18288000" cy="2769866"/>
          </a:xfrm>
          <a:prstGeom prst="rect">
            <a:avLst/>
          </a:prstGeom>
        </p:spPr>
        <p:txBody>
          <a:bodyPr lIns="0" tIns="0" rIns="0" bIns="0" rtlCol="0" anchor="t">
            <a:spAutoFit/>
          </a:bodyPr>
          <a:lstStyle/>
          <a:p>
            <a:pPr algn="ctr">
              <a:lnSpc>
                <a:spcPts val="22680"/>
              </a:lnSpc>
            </a:pPr>
            <a:r>
              <a:rPr lang="en-US" sz="16200" spc="745">
                <a:solidFill>
                  <a:srgbClr val="085679"/>
                </a:solidFill>
                <a:latin typeface="Muli Heavy"/>
              </a:rPr>
              <a:t>WHITE’S FERRY</a:t>
            </a:r>
          </a:p>
        </p:txBody>
      </p:sp>
      <p:sp>
        <p:nvSpPr>
          <p:cNvPr id="8" name="TextBox 8"/>
          <p:cNvSpPr txBox="1"/>
          <p:nvPr/>
        </p:nvSpPr>
        <p:spPr>
          <a:xfrm>
            <a:off x="7101730" y="316230"/>
            <a:ext cx="4084540" cy="712470"/>
          </a:xfrm>
          <a:prstGeom prst="rect">
            <a:avLst/>
          </a:prstGeom>
        </p:spPr>
        <p:txBody>
          <a:bodyPr lIns="0" tIns="0" rIns="0" bIns="0" rtlCol="0" anchor="t">
            <a:spAutoFit/>
          </a:bodyPr>
          <a:lstStyle/>
          <a:p>
            <a:pPr algn="ctr">
              <a:lnSpc>
                <a:spcPts val="5879"/>
              </a:lnSpc>
            </a:pPr>
            <a:r>
              <a:rPr lang="en-US" sz="4199" spc="638">
                <a:solidFill>
                  <a:srgbClr val="085679"/>
                </a:solidFill>
                <a:latin typeface="Inter"/>
              </a:rPr>
              <a:t>HISTORIC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AutoShape 2"/>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sp>
        <p:nvSpPr>
          <p:cNvPr id="3" name="Freeform 3"/>
          <p:cNvSpPr/>
          <p:nvPr/>
        </p:nvSpPr>
        <p:spPr>
          <a:xfrm>
            <a:off x="6587372" y="38396"/>
            <a:ext cx="1896268" cy="10534822"/>
          </a:xfrm>
          <a:custGeom>
            <a:avLst/>
            <a:gdLst/>
            <a:ahLst/>
            <a:cxnLst/>
            <a:rect l="l" t="t" r="r" b="b"/>
            <a:pathLst>
              <a:path w="1896268" h="10534822">
                <a:moveTo>
                  <a:pt x="0" y="0"/>
                </a:moveTo>
                <a:lnTo>
                  <a:pt x="1896268" y="0"/>
                </a:lnTo>
                <a:lnTo>
                  <a:pt x="1896268" y="10534822"/>
                </a:lnTo>
                <a:lnTo>
                  <a:pt x="0" y="105348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317377" y="2646567"/>
            <a:ext cx="1050282" cy="741762"/>
          </a:xfrm>
          <a:custGeom>
            <a:avLst/>
            <a:gdLst/>
            <a:ahLst/>
            <a:cxnLst/>
            <a:rect l="l" t="t" r="r" b="b"/>
            <a:pathLst>
              <a:path w="1050282" h="741762">
                <a:moveTo>
                  <a:pt x="0" y="0"/>
                </a:moveTo>
                <a:lnTo>
                  <a:pt x="1050282" y="0"/>
                </a:lnTo>
                <a:lnTo>
                  <a:pt x="1050282" y="741761"/>
                </a:lnTo>
                <a:lnTo>
                  <a:pt x="0" y="741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669727" y="7355846"/>
            <a:ext cx="1105889" cy="640033"/>
          </a:xfrm>
          <a:custGeom>
            <a:avLst/>
            <a:gdLst/>
            <a:ahLst/>
            <a:cxnLst/>
            <a:rect l="l" t="t" r="r" b="b"/>
            <a:pathLst>
              <a:path w="1105889" h="640033">
                <a:moveTo>
                  <a:pt x="0" y="0"/>
                </a:moveTo>
                <a:lnTo>
                  <a:pt x="1105889" y="0"/>
                </a:lnTo>
                <a:lnTo>
                  <a:pt x="1105889" y="640033"/>
                </a:lnTo>
                <a:lnTo>
                  <a:pt x="0" y="640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5316414" y="5584476"/>
            <a:ext cx="1051245" cy="741762"/>
          </a:xfrm>
          <a:custGeom>
            <a:avLst/>
            <a:gdLst/>
            <a:ahLst/>
            <a:cxnLst/>
            <a:rect l="l" t="t" r="r" b="b"/>
            <a:pathLst>
              <a:path w="983705" h="768520">
                <a:moveTo>
                  <a:pt x="0" y="0"/>
                </a:moveTo>
                <a:lnTo>
                  <a:pt x="983705" y="0"/>
                </a:lnTo>
                <a:lnTo>
                  <a:pt x="983705" y="768520"/>
                </a:lnTo>
                <a:lnTo>
                  <a:pt x="0" y="768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8709749" y="4171072"/>
            <a:ext cx="893418" cy="893418"/>
          </a:xfrm>
          <a:custGeom>
            <a:avLst/>
            <a:gdLst/>
            <a:ahLst/>
            <a:cxnLst/>
            <a:rect l="l" t="t" r="r" b="b"/>
            <a:pathLst>
              <a:path w="893418" h="893418">
                <a:moveTo>
                  <a:pt x="0" y="0"/>
                </a:moveTo>
                <a:lnTo>
                  <a:pt x="893419" y="0"/>
                </a:lnTo>
                <a:lnTo>
                  <a:pt x="893419" y="893418"/>
                </a:lnTo>
                <a:lnTo>
                  <a:pt x="0" y="8934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10134396" y="7317746"/>
            <a:ext cx="6631294" cy="763270"/>
          </a:xfrm>
          <a:prstGeom prst="rect">
            <a:avLst/>
          </a:prstGeom>
        </p:spPr>
        <p:txBody>
          <a:bodyPr lIns="0" tIns="0" rIns="0" bIns="0" rtlCol="0" anchor="t">
            <a:spAutoFit/>
          </a:bodyPr>
          <a:lstStyle/>
          <a:p>
            <a:pPr>
              <a:lnSpc>
                <a:spcPts val="3079"/>
              </a:lnSpc>
            </a:pPr>
            <a:r>
              <a:rPr lang="en-US" sz="2199" spc="-26">
                <a:solidFill>
                  <a:srgbClr val="99DFEC"/>
                </a:solidFill>
                <a:latin typeface="Inter Bold"/>
              </a:rPr>
              <a:t>2021</a:t>
            </a:r>
            <a:r>
              <a:rPr lang="en-US" sz="2199" spc="-26">
                <a:solidFill>
                  <a:srgbClr val="FFFFFF"/>
                </a:solidFill>
                <a:latin typeface="Inter"/>
              </a:rPr>
              <a:t> (February) Chuck Kuhn purchases the ferry. Gives hope for a solution.</a:t>
            </a:r>
          </a:p>
        </p:txBody>
      </p:sp>
      <p:sp>
        <p:nvSpPr>
          <p:cNvPr id="10" name="TextBox 10"/>
          <p:cNvSpPr txBox="1"/>
          <p:nvPr/>
        </p:nvSpPr>
        <p:spPr>
          <a:xfrm>
            <a:off x="325929" y="5546376"/>
            <a:ext cx="4990485" cy="2749792"/>
          </a:xfrm>
          <a:prstGeom prst="rect">
            <a:avLst/>
          </a:prstGeom>
        </p:spPr>
        <p:txBody>
          <a:bodyPr wrap="square" lIns="0" tIns="0" rIns="0" bIns="0" rtlCol="0" anchor="t">
            <a:spAutoFit/>
          </a:bodyPr>
          <a:lstStyle/>
          <a:p>
            <a:pPr>
              <a:lnSpc>
                <a:spcPts val="3079"/>
              </a:lnSpc>
            </a:pPr>
            <a:r>
              <a:rPr lang="en-US" sz="2199" spc="-26">
                <a:solidFill>
                  <a:srgbClr val="99DFEC"/>
                </a:solidFill>
                <a:latin typeface="Inter Bold"/>
              </a:rPr>
              <a:t>2021</a:t>
            </a:r>
            <a:r>
              <a:rPr lang="en-US" sz="2199" spc="-26">
                <a:solidFill>
                  <a:srgbClr val="FFFFFF"/>
                </a:solidFill>
                <a:latin typeface="Inter"/>
              </a:rPr>
              <a:t> Joint effort with Loudoun County begins, establishing regular internal meetings between county governments. A ferry study is jointly commissioned. MCDOT establishes a webpage and an email list (2,500+) for public updates. </a:t>
            </a:r>
          </a:p>
        </p:txBody>
      </p:sp>
      <p:sp>
        <p:nvSpPr>
          <p:cNvPr id="11" name="TextBox 11"/>
          <p:cNvSpPr txBox="1"/>
          <p:nvPr/>
        </p:nvSpPr>
        <p:spPr>
          <a:xfrm>
            <a:off x="10134396" y="4146194"/>
            <a:ext cx="6631294" cy="1159613"/>
          </a:xfrm>
          <a:prstGeom prst="rect">
            <a:avLst/>
          </a:prstGeom>
        </p:spPr>
        <p:txBody>
          <a:bodyPr lIns="0" tIns="0" rIns="0" bIns="0" rtlCol="0" anchor="t">
            <a:spAutoFit/>
          </a:bodyPr>
          <a:lstStyle/>
          <a:p>
            <a:pPr>
              <a:lnSpc>
                <a:spcPts val="3079"/>
              </a:lnSpc>
            </a:pPr>
            <a:r>
              <a:rPr lang="en-US" sz="2199" spc="-26">
                <a:solidFill>
                  <a:srgbClr val="99DFEC"/>
                </a:solidFill>
                <a:latin typeface="Inter Bold"/>
              </a:rPr>
              <a:t>2021</a:t>
            </a:r>
            <a:r>
              <a:rPr lang="en-US" sz="2199" spc="-26">
                <a:solidFill>
                  <a:srgbClr val="FFFFFF"/>
                </a:solidFill>
                <a:latin typeface="Inter"/>
              </a:rPr>
              <a:t> (January) MCDOT meets with ferry owner, Herb Brown, to understand negotiations to date between the private parties.</a:t>
            </a:r>
          </a:p>
        </p:txBody>
      </p:sp>
      <p:sp>
        <p:nvSpPr>
          <p:cNvPr id="13" name="TextBox 13"/>
          <p:cNvSpPr txBox="1"/>
          <p:nvPr/>
        </p:nvSpPr>
        <p:spPr>
          <a:xfrm>
            <a:off x="912610" y="499970"/>
            <a:ext cx="5826834" cy="859536"/>
          </a:xfrm>
          <a:prstGeom prst="rect">
            <a:avLst/>
          </a:prstGeom>
        </p:spPr>
        <p:txBody>
          <a:bodyPr lIns="0" tIns="0" rIns="0" bIns="0" rtlCol="0" anchor="t">
            <a:spAutoFit/>
          </a:bodyPr>
          <a:lstStyle/>
          <a:p>
            <a:pPr>
              <a:lnSpc>
                <a:spcPts val="6912"/>
              </a:lnSpc>
            </a:pPr>
            <a:r>
              <a:rPr lang="en-US" sz="5400" spc="577">
                <a:solidFill>
                  <a:srgbClr val="FFFFFF"/>
                </a:solidFill>
                <a:latin typeface="Muli Heavy"/>
              </a:rPr>
              <a:t>TIMELINE</a:t>
            </a:r>
          </a:p>
        </p:txBody>
      </p:sp>
      <p:sp>
        <p:nvSpPr>
          <p:cNvPr id="14" name="TextBox 14"/>
          <p:cNvSpPr txBox="1"/>
          <p:nvPr/>
        </p:nvSpPr>
        <p:spPr>
          <a:xfrm>
            <a:off x="266138" y="2401856"/>
            <a:ext cx="4868095" cy="1954702"/>
          </a:xfrm>
          <a:prstGeom prst="rect">
            <a:avLst/>
          </a:prstGeom>
        </p:spPr>
        <p:txBody>
          <a:bodyPr lIns="0" tIns="0" rIns="0" bIns="0" rtlCol="0" anchor="t">
            <a:spAutoFit/>
          </a:bodyPr>
          <a:lstStyle/>
          <a:p>
            <a:pPr>
              <a:lnSpc>
                <a:spcPts val="3079"/>
              </a:lnSpc>
            </a:pPr>
            <a:r>
              <a:rPr lang="en-US" sz="2199" spc="-26">
                <a:solidFill>
                  <a:srgbClr val="99DFEC"/>
                </a:solidFill>
                <a:latin typeface="Inter Bold"/>
              </a:rPr>
              <a:t>2021</a:t>
            </a:r>
            <a:r>
              <a:rPr lang="en-US" sz="2199" spc="-26">
                <a:solidFill>
                  <a:srgbClr val="FFFFFF"/>
                </a:solidFill>
                <a:latin typeface="Inter Bold"/>
              </a:rPr>
              <a:t> </a:t>
            </a:r>
            <a:r>
              <a:rPr lang="en-US" sz="2199" spc="-26">
                <a:solidFill>
                  <a:srgbClr val="FFFFFF"/>
                </a:solidFill>
                <a:latin typeface="Inter"/>
              </a:rPr>
              <a:t>(January) MCDOT confers with County Attorney on options for acquisition for the VA landing. It was determined that Montgomery County cannot acquire land in Virginia.  </a:t>
            </a:r>
          </a:p>
        </p:txBody>
      </p:sp>
      <p:sp>
        <p:nvSpPr>
          <p:cNvPr id="15" name="TextBox 15"/>
          <p:cNvSpPr txBox="1"/>
          <p:nvPr/>
        </p:nvSpPr>
        <p:spPr>
          <a:xfrm>
            <a:off x="10134396" y="1290712"/>
            <a:ext cx="7124904" cy="762068"/>
          </a:xfrm>
          <a:prstGeom prst="rect">
            <a:avLst/>
          </a:prstGeom>
        </p:spPr>
        <p:txBody>
          <a:bodyPr lIns="0" tIns="0" rIns="0" bIns="0" rtlCol="0" anchor="t">
            <a:spAutoFit/>
          </a:bodyPr>
          <a:lstStyle/>
          <a:p>
            <a:pPr>
              <a:lnSpc>
                <a:spcPts val="3079"/>
              </a:lnSpc>
            </a:pPr>
            <a:r>
              <a:rPr lang="en-US" sz="2199" spc="-26">
                <a:solidFill>
                  <a:srgbClr val="99DFEC"/>
                </a:solidFill>
                <a:latin typeface="Inter Bold"/>
              </a:rPr>
              <a:t>2021</a:t>
            </a:r>
            <a:r>
              <a:rPr lang="en-US" sz="2199" spc="-26">
                <a:solidFill>
                  <a:srgbClr val="FFFFFF"/>
                </a:solidFill>
                <a:latin typeface="Inter"/>
              </a:rPr>
              <a:t> Ferry remained closed; cable repair not completed due to lack of agreement.</a:t>
            </a:r>
          </a:p>
        </p:txBody>
      </p:sp>
      <p:sp>
        <p:nvSpPr>
          <p:cNvPr id="16" name="Freeform 16"/>
          <p:cNvSpPr/>
          <p:nvPr/>
        </p:nvSpPr>
        <p:spPr>
          <a:xfrm>
            <a:off x="8736016" y="1155569"/>
            <a:ext cx="946162" cy="885844"/>
          </a:xfrm>
          <a:custGeom>
            <a:avLst/>
            <a:gdLst/>
            <a:ahLst/>
            <a:cxnLst/>
            <a:rect l="l" t="t" r="r" b="b"/>
            <a:pathLst>
              <a:path w="946162" h="885844">
                <a:moveTo>
                  <a:pt x="0" y="0"/>
                </a:moveTo>
                <a:lnTo>
                  <a:pt x="946161" y="0"/>
                </a:lnTo>
                <a:lnTo>
                  <a:pt x="946161" y="885843"/>
                </a:lnTo>
                <a:lnTo>
                  <a:pt x="0" y="8858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379A6D93-02B8-43F2-90BA-E00D8C21C07B}"/>
              </a:ext>
            </a:extLst>
          </p:cNvPr>
          <p:cNvSpPr txBox="1"/>
          <p:nvPr/>
        </p:nvSpPr>
        <p:spPr>
          <a:xfrm>
            <a:off x="181501" y="8694430"/>
            <a:ext cx="4990485" cy="1251946"/>
          </a:xfrm>
          <a:prstGeom prst="rect">
            <a:avLst/>
          </a:prstGeom>
          <a:noFill/>
        </p:spPr>
        <p:txBody>
          <a:bodyPr wrap="square">
            <a:spAutoFit/>
          </a:bodyPr>
          <a:lstStyle/>
          <a:p>
            <a:pPr>
              <a:lnSpc>
                <a:spcPts val="3079"/>
              </a:lnSpc>
            </a:pPr>
            <a:r>
              <a:rPr lang="en-US" sz="2199" spc="-26">
                <a:solidFill>
                  <a:srgbClr val="99DFEC"/>
                </a:solidFill>
                <a:latin typeface="Inter Bold"/>
              </a:rPr>
              <a:t>2021 </a:t>
            </a:r>
            <a:r>
              <a:rPr lang="en-US" sz="2200" spc="-26">
                <a:solidFill>
                  <a:srgbClr val="FFFFFF"/>
                </a:solidFill>
                <a:latin typeface="Inter"/>
              </a:rPr>
              <a:t>(August) Rockland LLC asks </a:t>
            </a:r>
            <a:br>
              <a:rPr lang="en-US" sz="2200" spc="-26">
                <a:solidFill>
                  <a:srgbClr val="FFFFFF"/>
                </a:solidFill>
                <a:latin typeface="Inter"/>
              </a:rPr>
            </a:br>
            <a:r>
              <a:rPr lang="en-US" sz="2200" spc="-26">
                <a:solidFill>
                  <a:srgbClr val="FFFFFF"/>
                </a:solidFill>
                <a:latin typeface="Inter"/>
              </a:rPr>
              <a:t>for 50 cents per car indefinitely ($108,000+ a year at 600 cars daily).</a:t>
            </a:r>
          </a:p>
        </p:txBody>
      </p:sp>
      <p:sp>
        <p:nvSpPr>
          <p:cNvPr id="17" name="Freeform 15">
            <a:extLst>
              <a:ext uri="{FF2B5EF4-FFF2-40B4-BE49-F238E27FC236}">
                <a16:creationId xmlns:a16="http://schemas.microsoft.com/office/drawing/2014/main" id="{E52019BC-466A-0CA5-856E-C4BFA7B81FAA}"/>
              </a:ext>
            </a:extLst>
          </p:cNvPr>
          <p:cNvSpPr/>
          <p:nvPr/>
        </p:nvSpPr>
        <p:spPr>
          <a:xfrm>
            <a:off x="5171987" y="8715304"/>
            <a:ext cx="1299253" cy="506709"/>
          </a:xfrm>
          <a:custGeom>
            <a:avLst/>
            <a:gdLst/>
            <a:ahLst/>
            <a:cxnLst/>
            <a:rect l="l" t="t" r="r" b="b"/>
            <a:pathLst>
              <a:path w="1299253" h="506709">
                <a:moveTo>
                  <a:pt x="0" y="0"/>
                </a:moveTo>
                <a:lnTo>
                  <a:pt x="1299253" y="0"/>
                </a:lnTo>
                <a:lnTo>
                  <a:pt x="1299253" y="506709"/>
                </a:lnTo>
                <a:lnTo>
                  <a:pt x="0" y="5067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27">
            <a:extLst>
              <a:ext uri="{FF2B5EF4-FFF2-40B4-BE49-F238E27FC236}">
                <a16:creationId xmlns:a16="http://schemas.microsoft.com/office/drawing/2014/main" id="{92CEEA3D-B2AB-E26E-EA8F-5C0A9429A339}"/>
              </a:ext>
            </a:extLst>
          </p:cNvPr>
          <p:cNvSpPr/>
          <p:nvPr/>
        </p:nvSpPr>
        <p:spPr>
          <a:xfrm>
            <a:off x="5706790" y="9222013"/>
            <a:ext cx="557745" cy="416914"/>
          </a:xfrm>
          <a:custGeom>
            <a:avLst/>
            <a:gdLst/>
            <a:ahLst/>
            <a:cxnLst/>
            <a:rect l="l" t="t" r="r" b="b"/>
            <a:pathLst>
              <a:path w="557745" h="416914">
                <a:moveTo>
                  <a:pt x="0" y="0"/>
                </a:moveTo>
                <a:lnTo>
                  <a:pt x="557745" y="0"/>
                </a:lnTo>
                <a:lnTo>
                  <a:pt x="557745" y="416914"/>
                </a:lnTo>
                <a:lnTo>
                  <a:pt x="0" y="41691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AutoShape 2"/>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sp>
        <p:nvSpPr>
          <p:cNvPr id="4" name="Freeform 4"/>
          <p:cNvSpPr/>
          <p:nvPr/>
        </p:nvSpPr>
        <p:spPr>
          <a:xfrm>
            <a:off x="6334473" y="-234869"/>
            <a:ext cx="1896268" cy="11071369"/>
          </a:xfrm>
          <a:custGeom>
            <a:avLst/>
            <a:gdLst/>
            <a:ahLst/>
            <a:cxnLst/>
            <a:rect l="l" t="t" r="r" b="b"/>
            <a:pathLst>
              <a:path w="1896268" h="10534822">
                <a:moveTo>
                  <a:pt x="0" y="0"/>
                </a:moveTo>
                <a:lnTo>
                  <a:pt x="1896268" y="0"/>
                </a:lnTo>
                <a:lnTo>
                  <a:pt x="1896268" y="10534822"/>
                </a:lnTo>
                <a:lnTo>
                  <a:pt x="0" y="10534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497219" y="8281840"/>
            <a:ext cx="4607643" cy="1692130"/>
          </a:xfrm>
          <a:prstGeom prst="rect">
            <a:avLst/>
          </a:prstGeom>
        </p:spPr>
        <p:txBody>
          <a:bodyPr wrap="square" lIns="0" tIns="0" rIns="0" bIns="0" rtlCol="0" anchor="t">
            <a:spAutoFit/>
          </a:bodyPr>
          <a:lstStyle/>
          <a:p>
            <a:r>
              <a:rPr lang="en-US" sz="2199" spc="-26" dirty="0">
                <a:solidFill>
                  <a:srgbClr val="99DFEC"/>
                </a:solidFill>
                <a:latin typeface="Inter Bold"/>
              </a:rPr>
              <a:t>2023</a:t>
            </a:r>
            <a:r>
              <a:rPr lang="en-US" sz="2199" spc="-26" dirty="0">
                <a:solidFill>
                  <a:srgbClr val="FFFFFF"/>
                </a:solidFill>
                <a:latin typeface="Inter"/>
              </a:rPr>
              <a:t> (January) A joint offer brokered by MCDOT for $800,000 was made to Rockland LLC for the landing, which was considered and rejected. </a:t>
            </a:r>
          </a:p>
        </p:txBody>
      </p:sp>
      <p:sp>
        <p:nvSpPr>
          <p:cNvPr id="15" name="Freeform 15"/>
          <p:cNvSpPr/>
          <p:nvPr/>
        </p:nvSpPr>
        <p:spPr>
          <a:xfrm>
            <a:off x="8470583" y="7277100"/>
            <a:ext cx="1061535" cy="739094"/>
          </a:xfrm>
          <a:custGeom>
            <a:avLst/>
            <a:gdLst/>
            <a:ahLst/>
            <a:cxnLst/>
            <a:rect l="l" t="t" r="r" b="b"/>
            <a:pathLst>
              <a:path w="1061535" h="739094">
                <a:moveTo>
                  <a:pt x="0" y="0"/>
                </a:moveTo>
                <a:lnTo>
                  <a:pt x="1061535" y="0"/>
                </a:lnTo>
                <a:lnTo>
                  <a:pt x="1061535" y="739094"/>
                </a:lnTo>
                <a:lnTo>
                  <a:pt x="0" y="739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9893569" y="3947111"/>
            <a:ext cx="7246897" cy="1353704"/>
          </a:xfrm>
          <a:prstGeom prst="rect">
            <a:avLst/>
          </a:prstGeom>
        </p:spPr>
        <p:txBody>
          <a:bodyPr wrap="square" lIns="0" tIns="0" rIns="0" bIns="0" rtlCol="0" anchor="t">
            <a:spAutoFit/>
          </a:bodyPr>
          <a:lstStyle/>
          <a:p>
            <a:r>
              <a:rPr lang="en-US" sz="2199" spc="-26" dirty="0">
                <a:solidFill>
                  <a:srgbClr val="99DFEC"/>
                </a:solidFill>
                <a:latin typeface="Inter Bold"/>
              </a:rPr>
              <a:t>2021</a:t>
            </a:r>
            <a:r>
              <a:rPr lang="en-US" sz="2199" spc="-26" dirty="0">
                <a:solidFill>
                  <a:srgbClr val="FFFFFF"/>
                </a:solidFill>
                <a:latin typeface="Inter"/>
              </a:rPr>
              <a:t> (November) Loudoun County Board of Supervisors is briefed on options to restart the ferry. Montgomery County and State elected officials attend that meeting encouraging use of eminent domain. </a:t>
            </a:r>
          </a:p>
        </p:txBody>
      </p:sp>
      <p:sp>
        <p:nvSpPr>
          <p:cNvPr id="17" name="TextBox 17"/>
          <p:cNvSpPr txBox="1"/>
          <p:nvPr/>
        </p:nvSpPr>
        <p:spPr>
          <a:xfrm>
            <a:off x="912610" y="499970"/>
            <a:ext cx="5826834" cy="859536"/>
          </a:xfrm>
          <a:prstGeom prst="rect">
            <a:avLst/>
          </a:prstGeom>
        </p:spPr>
        <p:txBody>
          <a:bodyPr lIns="0" tIns="0" rIns="0" bIns="0" rtlCol="0" anchor="t">
            <a:spAutoFit/>
          </a:bodyPr>
          <a:lstStyle/>
          <a:p>
            <a:pPr>
              <a:lnSpc>
                <a:spcPts val="6912"/>
              </a:lnSpc>
            </a:pPr>
            <a:r>
              <a:rPr lang="en-US" sz="5400" spc="577">
                <a:solidFill>
                  <a:srgbClr val="FFFFFF"/>
                </a:solidFill>
                <a:latin typeface="Muli Heavy"/>
              </a:rPr>
              <a:t>TIMELINE</a:t>
            </a:r>
          </a:p>
        </p:txBody>
      </p:sp>
      <p:sp>
        <p:nvSpPr>
          <p:cNvPr id="19" name="TextBox 19"/>
          <p:cNvSpPr txBox="1"/>
          <p:nvPr/>
        </p:nvSpPr>
        <p:spPr>
          <a:xfrm>
            <a:off x="577058" y="2186391"/>
            <a:ext cx="4379459" cy="2368982"/>
          </a:xfrm>
          <a:prstGeom prst="rect">
            <a:avLst/>
          </a:prstGeom>
        </p:spPr>
        <p:txBody>
          <a:bodyPr wrap="square" lIns="0" tIns="0" rIns="0" bIns="0" rtlCol="0" anchor="t">
            <a:spAutoFit/>
          </a:bodyPr>
          <a:lstStyle/>
          <a:p>
            <a:r>
              <a:rPr lang="en-US" sz="2199" spc="-26" dirty="0">
                <a:solidFill>
                  <a:srgbClr val="99DFEC"/>
                </a:solidFill>
                <a:latin typeface="Inter Bold"/>
              </a:rPr>
              <a:t>2021</a:t>
            </a:r>
            <a:r>
              <a:rPr lang="en-US" sz="2199" spc="-26" dirty="0">
                <a:solidFill>
                  <a:srgbClr val="FFFFFF"/>
                </a:solidFill>
                <a:latin typeface="Inter"/>
              </a:rPr>
              <a:t> (October) MCDOT and Loudoun County complete the White’s Ferry Operations Alternatives Study which establishes public need to support Loudoun’s authority to acquire the landing. </a:t>
            </a:r>
          </a:p>
        </p:txBody>
      </p:sp>
      <p:sp>
        <p:nvSpPr>
          <p:cNvPr id="20" name="TextBox 20"/>
          <p:cNvSpPr txBox="1"/>
          <p:nvPr/>
        </p:nvSpPr>
        <p:spPr>
          <a:xfrm>
            <a:off x="9893569" y="6631369"/>
            <a:ext cx="7089711" cy="2030556"/>
          </a:xfrm>
          <a:prstGeom prst="rect">
            <a:avLst/>
          </a:prstGeom>
        </p:spPr>
        <p:txBody>
          <a:bodyPr wrap="square" lIns="0" tIns="0" rIns="0" bIns="0" rtlCol="0" anchor="t">
            <a:spAutoFit/>
          </a:bodyPr>
          <a:lstStyle/>
          <a:p>
            <a:r>
              <a:rPr lang="en-US" sz="2199" spc="-26" dirty="0">
                <a:solidFill>
                  <a:srgbClr val="99DFEC"/>
                </a:solidFill>
                <a:latin typeface="Inter Bold"/>
              </a:rPr>
              <a:t>2022</a:t>
            </a:r>
            <a:r>
              <a:rPr lang="en-US" sz="2199" spc="-26" dirty="0">
                <a:solidFill>
                  <a:srgbClr val="FFFFFF"/>
                </a:solidFill>
                <a:latin typeface="Inter"/>
              </a:rPr>
              <a:t> (November) At Regional Transportation Forum, MCDOT meets with VDOT Secretary Shepard Miller and MDOT Secretary Jim Ports to see if VDOT would be willing to acquire the landing.  Secretaries discuss the topic at a second meeting.  No agreement to reopen ferry achieved.</a:t>
            </a:r>
          </a:p>
        </p:txBody>
      </p:sp>
      <p:sp>
        <p:nvSpPr>
          <p:cNvPr id="21" name="AutoShape 21"/>
          <p:cNvSpPr/>
          <p:nvPr/>
        </p:nvSpPr>
        <p:spPr>
          <a:xfrm>
            <a:off x="7239000" y="87419"/>
            <a:ext cx="0" cy="10534822"/>
          </a:xfrm>
          <a:prstGeom prst="line">
            <a:avLst/>
          </a:prstGeom>
          <a:ln w="133350" cap="flat">
            <a:solidFill>
              <a:srgbClr val="99DFEC"/>
            </a:solidFill>
            <a:prstDash val="solid"/>
            <a:headEnd type="none" w="sm" len="sm"/>
            <a:tailEnd type="none" w="sm" len="sm"/>
          </a:ln>
        </p:spPr>
        <p:txBody>
          <a:bodyPr/>
          <a:lstStyle/>
          <a:p>
            <a:endParaRPr lang="en-US"/>
          </a:p>
        </p:txBody>
      </p:sp>
      <p:sp>
        <p:nvSpPr>
          <p:cNvPr id="22" name="Freeform 22"/>
          <p:cNvSpPr/>
          <p:nvPr/>
        </p:nvSpPr>
        <p:spPr>
          <a:xfrm>
            <a:off x="5158162" y="2557379"/>
            <a:ext cx="1005611" cy="1115796"/>
          </a:xfrm>
          <a:custGeom>
            <a:avLst/>
            <a:gdLst/>
            <a:ahLst/>
            <a:cxnLst/>
            <a:rect l="l" t="t" r="r" b="b"/>
            <a:pathLst>
              <a:path w="1005611" h="1115796">
                <a:moveTo>
                  <a:pt x="0" y="0"/>
                </a:moveTo>
                <a:lnTo>
                  <a:pt x="1005611" y="0"/>
                </a:lnTo>
                <a:lnTo>
                  <a:pt x="1005611" y="1115796"/>
                </a:lnTo>
                <a:lnTo>
                  <a:pt x="0" y="1115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0">
            <a:extLst>
              <a:ext uri="{FF2B5EF4-FFF2-40B4-BE49-F238E27FC236}">
                <a16:creationId xmlns:a16="http://schemas.microsoft.com/office/drawing/2014/main" id="{4F800420-CDE7-9707-9932-1E0A5506863C}"/>
              </a:ext>
            </a:extLst>
          </p:cNvPr>
          <p:cNvSpPr txBox="1"/>
          <p:nvPr/>
        </p:nvSpPr>
        <p:spPr>
          <a:xfrm>
            <a:off x="507811" y="5468128"/>
            <a:ext cx="4605068" cy="1353704"/>
          </a:xfrm>
          <a:prstGeom prst="rect">
            <a:avLst/>
          </a:prstGeom>
        </p:spPr>
        <p:txBody>
          <a:bodyPr wrap="square" lIns="0" tIns="0" rIns="0" bIns="0" rtlCol="0" anchor="t">
            <a:spAutoFit/>
          </a:bodyPr>
          <a:lstStyle/>
          <a:p>
            <a:r>
              <a:rPr lang="en-US" sz="2199" spc="-26">
                <a:solidFill>
                  <a:srgbClr val="99DFEC"/>
                </a:solidFill>
                <a:latin typeface="Inter Bold"/>
              </a:rPr>
              <a:t>2022</a:t>
            </a:r>
            <a:r>
              <a:rPr lang="en-US" sz="2199" spc="-26">
                <a:solidFill>
                  <a:srgbClr val="FFFFFF"/>
                </a:solidFill>
                <a:latin typeface="Inter"/>
              </a:rPr>
              <a:t> (January – July) Loudoun County attempts to negotiate easement acquisition with Rockland LLC.</a:t>
            </a:r>
          </a:p>
        </p:txBody>
      </p:sp>
      <p:sp>
        <p:nvSpPr>
          <p:cNvPr id="14" name="Freeform 13">
            <a:extLst>
              <a:ext uri="{FF2B5EF4-FFF2-40B4-BE49-F238E27FC236}">
                <a16:creationId xmlns:a16="http://schemas.microsoft.com/office/drawing/2014/main" id="{A498BA84-E464-5240-3650-0E4163D2F3AA}"/>
              </a:ext>
            </a:extLst>
          </p:cNvPr>
          <p:cNvSpPr/>
          <p:nvPr/>
        </p:nvSpPr>
        <p:spPr>
          <a:xfrm>
            <a:off x="8432386" y="4076700"/>
            <a:ext cx="1016110" cy="821900"/>
          </a:xfrm>
          <a:custGeom>
            <a:avLst/>
            <a:gdLst/>
            <a:ahLst/>
            <a:cxnLst/>
            <a:rect l="l" t="t" r="r" b="b"/>
            <a:pathLst>
              <a:path w="1433708" h="1345893">
                <a:moveTo>
                  <a:pt x="0" y="0"/>
                </a:moveTo>
                <a:lnTo>
                  <a:pt x="1433708" y="0"/>
                </a:lnTo>
                <a:lnTo>
                  <a:pt x="1433708" y="1345893"/>
                </a:lnTo>
                <a:lnTo>
                  <a:pt x="0" y="13458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TextBox 12">
            <a:extLst>
              <a:ext uri="{FF2B5EF4-FFF2-40B4-BE49-F238E27FC236}">
                <a16:creationId xmlns:a16="http://schemas.microsoft.com/office/drawing/2014/main" id="{D64D1846-6FD7-0E96-2C7E-B5D53F838D22}"/>
              </a:ext>
            </a:extLst>
          </p:cNvPr>
          <p:cNvSpPr txBox="1"/>
          <p:nvPr/>
        </p:nvSpPr>
        <p:spPr>
          <a:xfrm>
            <a:off x="9787394" y="1170042"/>
            <a:ext cx="7089712" cy="676852"/>
          </a:xfrm>
          <a:prstGeom prst="rect">
            <a:avLst/>
          </a:prstGeom>
        </p:spPr>
        <p:txBody>
          <a:bodyPr wrap="square" lIns="0" tIns="0" rIns="0" bIns="0" rtlCol="0" anchor="t">
            <a:spAutoFit/>
          </a:bodyPr>
          <a:lstStyle/>
          <a:p>
            <a:r>
              <a:rPr lang="en-US" sz="2199" spc="-26" dirty="0">
                <a:solidFill>
                  <a:srgbClr val="99DFEC"/>
                </a:solidFill>
                <a:latin typeface="Inter Bold"/>
              </a:rPr>
              <a:t>2021 </a:t>
            </a:r>
            <a:r>
              <a:rPr lang="en-US" sz="2199" spc="-26" dirty="0">
                <a:solidFill>
                  <a:srgbClr val="FFFFFF"/>
                </a:solidFill>
                <a:latin typeface="Inter" panose="020B0604020202020204" charset="0"/>
                <a:ea typeface="Inter" panose="020B0604020202020204" charset="0"/>
              </a:rPr>
              <a:t>(September) Town of Poolesville invites Chuck Kuhn to speak at a town hall meeting. </a:t>
            </a:r>
          </a:p>
        </p:txBody>
      </p:sp>
      <p:sp>
        <p:nvSpPr>
          <p:cNvPr id="29" name="Freeform 8">
            <a:extLst>
              <a:ext uri="{FF2B5EF4-FFF2-40B4-BE49-F238E27FC236}">
                <a16:creationId xmlns:a16="http://schemas.microsoft.com/office/drawing/2014/main" id="{79F3D566-A88B-6A2E-5F8A-312378D7E42D}"/>
              </a:ext>
            </a:extLst>
          </p:cNvPr>
          <p:cNvSpPr/>
          <p:nvPr/>
        </p:nvSpPr>
        <p:spPr>
          <a:xfrm>
            <a:off x="8441338" y="1103367"/>
            <a:ext cx="804176" cy="959324"/>
          </a:xfrm>
          <a:custGeom>
            <a:avLst/>
            <a:gdLst/>
            <a:ahLst/>
            <a:cxnLst/>
            <a:rect l="l" t="t" r="r" b="b"/>
            <a:pathLst>
              <a:path w="844073" h="1036733">
                <a:moveTo>
                  <a:pt x="0" y="0"/>
                </a:moveTo>
                <a:lnTo>
                  <a:pt x="844073" y="0"/>
                </a:lnTo>
                <a:lnTo>
                  <a:pt x="844073" y="1036733"/>
                </a:lnTo>
                <a:lnTo>
                  <a:pt x="0" y="1036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2D145F2D-220D-AD2D-75A3-F685A10EC806}"/>
              </a:ext>
            </a:extLst>
          </p:cNvPr>
          <p:cNvSpPr/>
          <p:nvPr/>
        </p:nvSpPr>
        <p:spPr>
          <a:xfrm>
            <a:off x="5127761" y="5654251"/>
            <a:ext cx="1051245" cy="741762"/>
          </a:xfrm>
          <a:custGeom>
            <a:avLst/>
            <a:gdLst/>
            <a:ahLst/>
            <a:cxnLst/>
            <a:rect l="l" t="t" r="r" b="b"/>
            <a:pathLst>
              <a:path w="983705" h="768520">
                <a:moveTo>
                  <a:pt x="0" y="0"/>
                </a:moveTo>
                <a:lnTo>
                  <a:pt x="983705" y="0"/>
                </a:lnTo>
                <a:lnTo>
                  <a:pt x="983705" y="768520"/>
                </a:lnTo>
                <a:lnTo>
                  <a:pt x="0" y="768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BEBBA5B4-DA53-A0F1-BDEF-558D85DF8D99}"/>
              </a:ext>
            </a:extLst>
          </p:cNvPr>
          <p:cNvSpPr/>
          <p:nvPr/>
        </p:nvSpPr>
        <p:spPr>
          <a:xfrm>
            <a:off x="5285588" y="8709682"/>
            <a:ext cx="893418" cy="893418"/>
          </a:xfrm>
          <a:custGeom>
            <a:avLst/>
            <a:gdLst/>
            <a:ahLst/>
            <a:cxnLst/>
            <a:rect l="l" t="t" r="r" b="b"/>
            <a:pathLst>
              <a:path w="893418" h="893418">
                <a:moveTo>
                  <a:pt x="0" y="0"/>
                </a:moveTo>
                <a:lnTo>
                  <a:pt x="893419" y="0"/>
                </a:lnTo>
                <a:lnTo>
                  <a:pt x="893419" y="893418"/>
                </a:lnTo>
                <a:lnTo>
                  <a:pt x="0" y="8934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AutoShape 2"/>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sp>
        <p:nvSpPr>
          <p:cNvPr id="3" name="Freeform 3"/>
          <p:cNvSpPr/>
          <p:nvPr/>
        </p:nvSpPr>
        <p:spPr>
          <a:xfrm rot="-10800000">
            <a:off x="7533282" y="8502395"/>
            <a:ext cx="1257250" cy="859386"/>
          </a:xfrm>
          <a:custGeom>
            <a:avLst/>
            <a:gdLst/>
            <a:ahLst/>
            <a:cxnLst/>
            <a:rect l="l" t="t" r="r" b="b"/>
            <a:pathLst>
              <a:path w="1257250" h="859386">
                <a:moveTo>
                  <a:pt x="0" y="0"/>
                </a:moveTo>
                <a:lnTo>
                  <a:pt x="1257250" y="0"/>
                </a:lnTo>
                <a:lnTo>
                  <a:pt x="1257250" y="859386"/>
                </a:lnTo>
                <a:lnTo>
                  <a:pt x="0" y="859386"/>
                </a:lnTo>
                <a:lnTo>
                  <a:pt x="0" y="0"/>
                </a:lnTo>
                <a:close/>
              </a:path>
            </a:pathLst>
          </a:custGeom>
          <a:blipFill>
            <a:blip r:embed="rId2"/>
            <a:stretch>
              <a:fillRect/>
            </a:stretch>
          </a:blipFill>
        </p:spPr>
        <p:txBody>
          <a:bodyPr/>
          <a:lstStyle/>
          <a:p>
            <a:endParaRPr lang="en-US"/>
          </a:p>
        </p:txBody>
      </p:sp>
      <p:sp>
        <p:nvSpPr>
          <p:cNvPr id="4" name="Freeform 4"/>
          <p:cNvSpPr/>
          <p:nvPr/>
        </p:nvSpPr>
        <p:spPr>
          <a:xfrm>
            <a:off x="6574901" y="6448"/>
            <a:ext cx="1896268" cy="10534822"/>
          </a:xfrm>
          <a:custGeom>
            <a:avLst/>
            <a:gdLst/>
            <a:ahLst/>
            <a:cxnLst/>
            <a:rect l="l" t="t" r="r" b="b"/>
            <a:pathLst>
              <a:path w="1896268" h="10534822">
                <a:moveTo>
                  <a:pt x="0" y="0"/>
                </a:moveTo>
                <a:lnTo>
                  <a:pt x="1896268" y="0"/>
                </a:lnTo>
                <a:lnTo>
                  <a:pt x="1896268" y="10534822"/>
                </a:lnTo>
                <a:lnTo>
                  <a:pt x="0" y="105348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7606078" y="6524711"/>
            <a:ext cx="1268639" cy="1326601"/>
            <a:chOff x="0" y="0"/>
            <a:chExt cx="334127" cy="349393"/>
          </a:xfrm>
        </p:grpSpPr>
        <p:sp>
          <p:nvSpPr>
            <p:cNvPr id="6" name="Freeform 6"/>
            <p:cNvSpPr/>
            <p:nvPr/>
          </p:nvSpPr>
          <p:spPr>
            <a:xfrm>
              <a:off x="0" y="0"/>
              <a:ext cx="334127" cy="349393"/>
            </a:xfrm>
            <a:custGeom>
              <a:avLst/>
              <a:gdLst/>
              <a:ahLst/>
              <a:cxnLst/>
              <a:rect l="l" t="t" r="r" b="b"/>
              <a:pathLst>
                <a:path w="334127" h="349393">
                  <a:moveTo>
                    <a:pt x="0" y="0"/>
                  </a:moveTo>
                  <a:lnTo>
                    <a:pt x="334127" y="0"/>
                  </a:lnTo>
                  <a:lnTo>
                    <a:pt x="334127" y="349393"/>
                  </a:lnTo>
                  <a:lnTo>
                    <a:pt x="0" y="349393"/>
                  </a:lnTo>
                  <a:close/>
                </a:path>
              </a:pathLst>
            </a:custGeom>
            <a:solidFill>
              <a:srgbClr val="085679"/>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grpSp>
        <p:nvGrpSpPr>
          <p:cNvPr id="12" name="Group 12"/>
          <p:cNvGrpSpPr/>
          <p:nvPr/>
        </p:nvGrpSpPr>
        <p:grpSpPr>
          <a:xfrm>
            <a:off x="7599957" y="8735044"/>
            <a:ext cx="1022234" cy="1046512"/>
            <a:chOff x="0" y="0"/>
            <a:chExt cx="269230" cy="275625"/>
          </a:xfrm>
        </p:grpSpPr>
        <p:sp>
          <p:nvSpPr>
            <p:cNvPr id="13" name="Freeform 13"/>
            <p:cNvSpPr/>
            <p:nvPr/>
          </p:nvSpPr>
          <p:spPr>
            <a:xfrm>
              <a:off x="0" y="0"/>
              <a:ext cx="269230" cy="275625"/>
            </a:xfrm>
            <a:custGeom>
              <a:avLst/>
              <a:gdLst/>
              <a:ahLst/>
              <a:cxnLst/>
              <a:rect l="l" t="t" r="r" b="b"/>
              <a:pathLst>
                <a:path w="269230" h="275625">
                  <a:moveTo>
                    <a:pt x="0" y="0"/>
                  </a:moveTo>
                  <a:lnTo>
                    <a:pt x="269230" y="0"/>
                  </a:lnTo>
                  <a:lnTo>
                    <a:pt x="269230" y="275625"/>
                  </a:lnTo>
                  <a:lnTo>
                    <a:pt x="0" y="275625"/>
                  </a:lnTo>
                  <a:close/>
                </a:path>
              </a:pathLst>
            </a:custGeom>
            <a:solidFill>
              <a:srgbClr val="085679"/>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sp>
        <p:nvSpPr>
          <p:cNvPr id="15" name="Freeform 15"/>
          <p:cNvSpPr/>
          <p:nvPr/>
        </p:nvSpPr>
        <p:spPr>
          <a:xfrm>
            <a:off x="5124098" y="2782556"/>
            <a:ext cx="1299253" cy="506709"/>
          </a:xfrm>
          <a:custGeom>
            <a:avLst/>
            <a:gdLst/>
            <a:ahLst/>
            <a:cxnLst/>
            <a:rect l="l" t="t" r="r" b="b"/>
            <a:pathLst>
              <a:path w="1299253" h="506709">
                <a:moveTo>
                  <a:pt x="0" y="0"/>
                </a:moveTo>
                <a:lnTo>
                  <a:pt x="1299253" y="0"/>
                </a:lnTo>
                <a:lnTo>
                  <a:pt x="1299253" y="506709"/>
                </a:lnTo>
                <a:lnTo>
                  <a:pt x="0" y="5067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6" name="Group 16"/>
          <p:cNvGrpSpPr/>
          <p:nvPr/>
        </p:nvGrpSpPr>
        <p:grpSpPr>
          <a:xfrm>
            <a:off x="4634045" y="8143688"/>
            <a:ext cx="1022234" cy="1046512"/>
            <a:chOff x="0" y="0"/>
            <a:chExt cx="269230" cy="275625"/>
          </a:xfrm>
        </p:grpSpPr>
        <p:sp>
          <p:nvSpPr>
            <p:cNvPr id="17" name="Freeform 17"/>
            <p:cNvSpPr/>
            <p:nvPr/>
          </p:nvSpPr>
          <p:spPr>
            <a:xfrm>
              <a:off x="0" y="0"/>
              <a:ext cx="269230" cy="275625"/>
            </a:xfrm>
            <a:custGeom>
              <a:avLst/>
              <a:gdLst/>
              <a:ahLst/>
              <a:cxnLst/>
              <a:rect l="l" t="t" r="r" b="b"/>
              <a:pathLst>
                <a:path w="269230" h="275625">
                  <a:moveTo>
                    <a:pt x="0" y="0"/>
                  </a:moveTo>
                  <a:lnTo>
                    <a:pt x="269230" y="0"/>
                  </a:lnTo>
                  <a:lnTo>
                    <a:pt x="269230" y="275625"/>
                  </a:lnTo>
                  <a:lnTo>
                    <a:pt x="0" y="275625"/>
                  </a:lnTo>
                  <a:close/>
                </a:path>
              </a:pathLst>
            </a:custGeom>
            <a:solidFill>
              <a:srgbClr val="085679"/>
            </a:solidFill>
          </p:spPr>
          <p:txBody>
            <a:bodyPr/>
            <a:lstStyle/>
            <a:p>
              <a:endParaRPr lang="en-US"/>
            </a:p>
          </p:txBody>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sp>
        <p:nvSpPr>
          <p:cNvPr id="19" name="Freeform 19"/>
          <p:cNvSpPr/>
          <p:nvPr/>
        </p:nvSpPr>
        <p:spPr>
          <a:xfrm>
            <a:off x="8810884" y="1359506"/>
            <a:ext cx="1114192" cy="694415"/>
          </a:xfrm>
          <a:custGeom>
            <a:avLst/>
            <a:gdLst/>
            <a:ahLst/>
            <a:cxnLst/>
            <a:rect l="l" t="t" r="r" b="b"/>
            <a:pathLst>
              <a:path w="1281807" h="700187">
                <a:moveTo>
                  <a:pt x="0" y="0"/>
                </a:moveTo>
                <a:lnTo>
                  <a:pt x="1281807" y="0"/>
                </a:lnTo>
                <a:lnTo>
                  <a:pt x="1281807" y="700187"/>
                </a:lnTo>
                <a:lnTo>
                  <a:pt x="0" y="700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rot="-10800000">
            <a:off x="7523323" y="5389100"/>
            <a:ext cx="958092" cy="859386"/>
          </a:xfrm>
          <a:custGeom>
            <a:avLst/>
            <a:gdLst/>
            <a:ahLst/>
            <a:cxnLst/>
            <a:rect l="l" t="t" r="r" b="b"/>
            <a:pathLst>
              <a:path w="958092" h="859386">
                <a:moveTo>
                  <a:pt x="0" y="0"/>
                </a:moveTo>
                <a:lnTo>
                  <a:pt x="958093" y="0"/>
                </a:lnTo>
                <a:lnTo>
                  <a:pt x="958093" y="859386"/>
                </a:lnTo>
                <a:lnTo>
                  <a:pt x="0" y="859386"/>
                </a:lnTo>
                <a:lnTo>
                  <a:pt x="0" y="0"/>
                </a:lnTo>
                <a:close/>
              </a:path>
            </a:pathLst>
          </a:custGeom>
          <a:blipFill>
            <a:blip r:embed="rId2"/>
            <a:stretch>
              <a:fillRect l="-31224"/>
            </a:stretch>
          </a:blipFill>
        </p:spPr>
        <p:txBody>
          <a:bodyPr/>
          <a:lstStyle/>
          <a:p>
            <a:endParaRPr lang="en-US"/>
          </a:p>
        </p:txBody>
      </p:sp>
      <p:sp>
        <p:nvSpPr>
          <p:cNvPr id="21" name="Freeform 21"/>
          <p:cNvSpPr/>
          <p:nvPr/>
        </p:nvSpPr>
        <p:spPr>
          <a:xfrm rot="-10800000">
            <a:off x="7533281" y="8398914"/>
            <a:ext cx="1257250" cy="859386"/>
          </a:xfrm>
          <a:custGeom>
            <a:avLst/>
            <a:gdLst/>
            <a:ahLst/>
            <a:cxnLst/>
            <a:rect l="l" t="t" r="r" b="b"/>
            <a:pathLst>
              <a:path w="1257250" h="859386">
                <a:moveTo>
                  <a:pt x="0" y="0"/>
                </a:moveTo>
                <a:lnTo>
                  <a:pt x="1257250" y="0"/>
                </a:lnTo>
                <a:lnTo>
                  <a:pt x="1257250" y="859386"/>
                </a:lnTo>
                <a:lnTo>
                  <a:pt x="0" y="859386"/>
                </a:lnTo>
                <a:lnTo>
                  <a:pt x="0" y="0"/>
                </a:lnTo>
                <a:close/>
              </a:path>
            </a:pathLst>
          </a:custGeom>
          <a:blipFill>
            <a:blip r:embed="rId2"/>
            <a:stretch>
              <a:fillRect/>
            </a:stretch>
          </a:blipFill>
        </p:spPr>
        <p:txBody>
          <a:bodyPr/>
          <a:lstStyle/>
          <a:p>
            <a:endParaRPr lang="en-US"/>
          </a:p>
        </p:txBody>
      </p:sp>
      <p:grpSp>
        <p:nvGrpSpPr>
          <p:cNvPr id="23" name="Group 23"/>
          <p:cNvGrpSpPr/>
          <p:nvPr/>
        </p:nvGrpSpPr>
        <p:grpSpPr>
          <a:xfrm>
            <a:off x="5258972" y="8242663"/>
            <a:ext cx="2448114" cy="1911945"/>
            <a:chOff x="0" y="0"/>
            <a:chExt cx="567073" cy="565505"/>
          </a:xfrm>
        </p:grpSpPr>
        <p:sp>
          <p:nvSpPr>
            <p:cNvPr id="24" name="Freeform 24"/>
            <p:cNvSpPr/>
            <p:nvPr/>
          </p:nvSpPr>
          <p:spPr>
            <a:xfrm>
              <a:off x="0" y="0"/>
              <a:ext cx="567073" cy="565505"/>
            </a:xfrm>
            <a:custGeom>
              <a:avLst/>
              <a:gdLst/>
              <a:ahLst/>
              <a:cxnLst/>
              <a:rect l="l" t="t" r="r" b="b"/>
              <a:pathLst>
                <a:path w="567073" h="565505">
                  <a:moveTo>
                    <a:pt x="0" y="0"/>
                  </a:moveTo>
                  <a:lnTo>
                    <a:pt x="567073" y="0"/>
                  </a:lnTo>
                  <a:lnTo>
                    <a:pt x="567073" y="565505"/>
                  </a:lnTo>
                  <a:lnTo>
                    <a:pt x="0" y="565505"/>
                  </a:lnTo>
                  <a:close/>
                </a:path>
              </a:pathLst>
            </a:custGeom>
            <a:solidFill>
              <a:srgbClr val="085679"/>
            </a:solidFill>
          </p:spPr>
          <p:txBody>
            <a:bodyPr/>
            <a:lstStyle/>
            <a:p>
              <a:endParaRPr lang="en-US"/>
            </a:p>
          </p:txBody>
        </p:sp>
        <p:sp>
          <p:nvSpPr>
            <p:cNvPr id="25" name="TextBox 25"/>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sp>
        <p:nvSpPr>
          <p:cNvPr id="27" name="Freeform 27"/>
          <p:cNvSpPr/>
          <p:nvPr/>
        </p:nvSpPr>
        <p:spPr>
          <a:xfrm>
            <a:off x="5750406" y="3297055"/>
            <a:ext cx="557745" cy="416914"/>
          </a:xfrm>
          <a:custGeom>
            <a:avLst/>
            <a:gdLst/>
            <a:ahLst/>
            <a:cxnLst/>
            <a:rect l="l" t="t" r="r" b="b"/>
            <a:pathLst>
              <a:path w="557745" h="416914">
                <a:moveTo>
                  <a:pt x="0" y="0"/>
                </a:moveTo>
                <a:lnTo>
                  <a:pt x="557745" y="0"/>
                </a:lnTo>
                <a:lnTo>
                  <a:pt x="557745" y="416914"/>
                </a:lnTo>
                <a:lnTo>
                  <a:pt x="0" y="4169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8" name="Group 28"/>
          <p:cNvGrpSpPr/>
          <p:nvPr/>
        </p:nvGrpSpPr>
        <p:grpSpPr>
          <a:xfrm>
            <a:off x="7541097" y="5309554"/>
            <a:ext cx="1022234" cy="4759448"/>
            <a:chOff x="0" y="0"/>
            <a:chExt cx="269230" cy="275625"/>
          </a:xfrm>
        </p:grpSpPr>
        <p:sp>
          <p:nvSpPr>
            <p:cNvPr id="29" name="Freeform 29"/>
            <p:cNvSpPr/>
            <p:nvPr/>
          </p:nvSpPr>
          <p:spPr>
            <a:xfrm>
              <a:off x="0" y="0"/>
              <a:ext cx="269230" cy="275625"/>
            </a:xfrm>
            <a:custGeom>
              <a:avLst/>
              <a:gdLst/>
              <a:ahLst/>
              <a:cxnLst/>
              <a:rect l="l" t="t" r="r" b="b"/>
              <a:pathLst>
                <a:path w="269230" h="275625">
                  <a:moveTo>
                    <a:pt x="0" y="0"/>
                  </a:moveTo>
                  <a:lnTo>
                    <a:pt x="269230" y="0"/>
                  </a:lnTo>
                  <a:lnTo>
                    <a:pt x="269230" y="275625"/>
                  </a:lnTo>
                  <a:lnTo>
                    <a:pt x="0" y="275625"/>
                  </a:lnTo>
                  <a:close/>
                </a:path>
              </a:pathLst>
            </a:custGeom>
            <a:solidFill>
              <a:srgbClr val="085679"/>
            </a:solidFill>
          </p:spPr>
          <p:txBody>
            <a:bodyPr/>
            <a:lstStyle/>
            <a:p>
              <a:endParaRPr lang="en-US"/>
            </a:p>
          </p:txBody>
        </p:sp>
        <p:sp>
          <p:nvSpPr>
            <p:cNvPr id="30" name="TextBox 30"/>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sp>
        <p:nvSpPr>
          <p:cNvPr id="32" name="TextBox 32"/>
          <p:cNvSpPr txBox="1"/>
          <p:nvPr/>
        </p:nvSpPr>
        <p:spPr>
          <a:xfrm>
            <a:off x="912610" y="499970"/>
            <a:ext cx="5826834" cy="859536"/>
          </a:xfrm>
          <a:prstGeom prst="rect">
            <a:avLst/>
          </a:prstGeom>
        </p:spPr>
        <p:txBody>
          <a:bodyPr lIns="0" tIns="0" rIns="0" bIns="0" rtlCol="0" anchor="t">
            <a:spAutoFit/>
          </a:bodyPr>
          <a:lstStyle/>
          <a:p>
            <a:pPr>
              <a:lnSpc>
                <a:spcPts val="6912"/>
              </a:lnSpc>
            </a:pPr>
            <a:r>
              <a:rPr lang="en-US" sz="5400" spc="577">
                <a:solidFill>
                  <a:srgbClr val="FFFFFF"/>
                </a:solidFill>
                <a:latin typeface="Muli Heavy"/>
              </a:rPr>
              <a:t>TIMELINE</a:t>
            </a:r>
          </a:p>
        </p:txBody>
      </p:sp>
      <p:sp>
        <p:nvSpPr>
          <p:cNvPr id="33" name="TextBox 33"/>
          <p:cNvSpPr txBox="1"/>
          <p:nvPr/>
        </p:nvSpPr>
        <p:spPr>
          <a:xfrm>
            <a:off x="10276245" y="1164632"/>
            <a:ext cx="6558778" cy="1353704"/>
          </a:xfrm>
          <a:prstGeom prst="rect">
            <a:avLst/>
          </a:prstGeom>
        </p:spPr>
        <p:txBody>
          <a:bodyPr wrap="square" lIns="0" tIns="0" rIns="0" bIns="0" rtlCol="0" anchor="t">
            <a:spAutoFit/>
          </a:bodyPr>
          <a:lstStyle/>
          <a:p>
            <a:r>
              <a:rPr lang="en-US" sz="2199" spc="-26">
                <a:solidFill>
                  <a:srgbClr val="99DFEC"/>
                </a:solidFill>
                <a:latin typeface="Inter Bold"/>
              </a:rPr>
              <a:t>2023</a:t>
            </a:r>
            <a:r>
              <a:rPr lang="en-US" sz="2199" spc="-26">
                <a:solidFill>
                  <a:srgbClr val="FFFFFF"/>
                </a:solidFill>
                <a:latin typeface="Inter"/>
              </a:rPr>
              <a:t> (January - May) Montgomery County entertained acquiring the ferry based on advice that if it were publicly owned, Virginia would be willing to acquire the landing for public purpose. </a:t>
            </a:r>
          </a:p>
        </p:txBody>
      </p:sp>
      <p:sp>
        <p:nvSpPr>
          <p:cNvPr id="34" name="TextBox 34"/>
          <p:cNvSpPr txBox="1"/>
          <p:nvPr/>
        </p:nvSpPr>
        <p:spPr>
          <a:xfrm>
            <a:off x="367021" y="2500299"/>
            <a:ext cx="4543709" cy="2708434"/>
          </a:xfrm>
          <a:prstGeom prst="rect">
            <a:avLst/>
          </a:prstGeom>
        </p:spPr>
        <p:txBody>
          <a:bodyPr wrap="square" lIns="0" tIns="0" rIns="0" bIns="0" rtlCol="0" anchor="t">
            <a:spAutoFit/>
          </a:bodyPr>
          <a:lstStyle/>
          <a:p>
            <a:r>
              <a:rPr lang="en-US" sz="2200" spc="-26">
                <a:solidFill>
                  <a:srgbClr val="99DFEC"/>
                </a:solidFill>
                <a:latin typeface="Inter Bold"/>
              </a:rPr>
              <a:t>2023</a:t>
            </a:r>
            <a:r>
              <a:rPr lang="en-US" sz="2200" spc="-26">
                <a:solidFill>
                  <a:srgbClr val="FFFFFF"/>
                </a:solidFill>
                <a:latin typeface="Inter"/>
              </a:rPr>
              <a:t> (February) Montgomery County explores 50 cents a car with Loudoun County and Kuhn, both of whom reject the idea of a per car payment. </a:t>
            </a:r>
          </a:p>
          <a:p>
            <a:endParaRPr lang="en-US" sz="2200" spc="-26">
              <a:solidFill>
                <a:srgbClr val="FFFFFF"/>
              </a:solidFill>
              <a:latin typeface="Inter"/>
            </a:endParaRPr>
          </a:p>
          <a:p>
            <a:r>
              <a:rPr lang="en-US" sz="2200" spc="-26">
                <a:solidFill>
                  <a:srgbClr val="FFFFFF"/>
                </a:solidFill>
                <a:latin typeface="Inter"/>
              </a:rPr>
              <a:t>The joint offer was raised to $1M. Rockland rejected the offer. </a:t>
            </a:r>
          </a:p>
        </p:txBody>
      </p:sp>
      <p:sp>
        <p:nvSpPr>
          <p:cNvPr id="35" name="TextBox 35"/>
          <p:cNvSpPr txBox="1"/>
          <p:nvPr/>
        </p:nvSpPr>
        <p:spPr>
          <a:xfrm>
            <a:off x="10357891" y="4018050"/>
            <a:ext cx="6477132" cy="1015278"/>
          </a:xfrm>
          <a:prstGeom prst="rect">
            <a:avLst/>
          </a:prstGeom>
        </p:spPr>
        <p:txBody>
          <a:bodyPr wrap="square" lIns="0" tIns="0" rIns="0" bIns="0" rtlCol="0" anchor="t">
            <a:spAutoFit/>
          </a:bodyPr>
          <a:lstStyle/>
          <a:p>
            <a:pPr>
              <a:spcBef>
                <a:spcPct val="0"/>
              </a:spcBef>
            </a:pPr>
            <a:r>
              <a:rPr lang="en-US" sz="2199" spc="-26">
                <a:solidFill>
                  <a:srgbClr val="99DFEC"/>
                </a:solidFill>
                <a:latin typeface="Inter Bold"/>
              </a:rPr>
              <a:t>2023</a:t>
            </a:r>
            <a:r>
              <a:rPr lang="en-US" sz="2199" spc="101">
                <a:solidFill>
                  <a:srgbClr val="99DFEC"/>
                </a:solidFill>
                <a:latin typeface="Inter" panose="020B0604020202020204" charset="0"/>
                <a:ea typeface="Inter" panose="020B0604020202020204" charset="0"/>
              </a:rPr>
              <a:t> </a:t>
            </a:r>
            <a:r>
              <a:rPr lang="en-US" sz="2199" spc="101">
                <a:solidFill>
                  <a:srgbClr val="FFFFFF"/>
                </a:solidFill>
                <a:latin typeface="Inter" panose="020B0604020202020204" charset="0"/>
                <a:ea typeface="Inter" panose="020B0604020202020204" charset="0"/>
              </a:rPr>
              <a:t>(February) MCDOT contacts VDOT to explore Commonwealth’s willingness to obtain ferry landing. </a:t>
            </a:r>
          </a:p>
        </p:txBody>
      </p:sp>
      <p:sp>
        <p:nvSpPr>
          <p:cNvPr id="36" name="TextBox 36"/>
          <p:cNvSpPr txBox="1"/>
          <p:nvPr/>
        </p:nvSpPr>
        <p:spPr>
          <a:xfrm>
            <a:off x="10333806" y="7617776"/>
            <a:ext cx="6794612" cy="1015278"/>
          </a:xfrm>
          <a:prstGeom prst="rect">
            <a:avLst/>
          </a:prstGeom>
        </p:spPr>
        <p:txBody>
          <a:bodyPr wrap="square" lIns="0" tIns="0" rIns="0" bIns="0" rtlCol="0" anchor="t">
            <a:spAutoFit/>
          </a:bodyPr>
          <a:lstStyle/>
          <a:p>
            <a:pPr>
              <a:spcBef>
                <a:spcPct val="0"/>
              </a:spcBef>
            </a:pPr>
            <a:r>
              <a:rPr lang="en-US" sz="2199" spc="101" dirty="0">
                <a:solidFill>
                  <a:srgbClr val="99DFEC"/>
                </a:solidFill>
                <a:latin typeface="Inter Bold"/>
              </a:rPr>
              <a:t>2023 </a:t>
            </a:r>
            <a:r>
              <a:rPr lang="en-US" sz="2199" spc="101" dirty="0">
                <a:solidFill>
                  <a:srgbClr val="FFFFFF"/>
                </a:solidFill>
                <a:latin typeface="Inter"/>
              </a:rPr>
              <a:t>(May) Montgomery County ceases acquisition discussions due to lack of </a:t>
            </a:r>
            <a:br>
              <a:rPr lang="en-US" sz="2199" spc="101" dirty="0">
                <a:solidFill>
                  <a:srgbClr val="FFFFFF"/>
                </a:solidFill>
                <a:latin typeface="Inter"/>
              </a:rPr>
            </a:br>
            <a:r>
              <a:rPr lang="en-US" sz="2199" spc="101" dirty="0">
                <a:solidFill>
                  <a:srgbClr val="FFFFFF"/>
                </a:solidFill>
                <a:latin typeface="Inter"/>
              </a:rPr>
              <a:t>solution for the Virginia landing.  </a:t>
            </a:r>
          </a:p>
        </p:txBody>
      </p:sp>
      <p:sp>
        <p:nvSpPr>
          <p:cNvPr id="42" name="TextBox 41">
            <a:extLst>
              <a:ext uri="{FF2B5EF4-FFF2-40B4-BE49-F238E27FC236}">
                <a16:creationId xmlns:a16="http://schemas.microsoft.com/office/drawing/2014/main" id="{8C9338DF-31FE-86DC-1036-1432757E8361}"/>
              </a:ext>
            </a:extLst>
          </p:cNvPr>
          <p:cNvSpPr txBox="1"/>
          <p:nvPr/>
        </p:nvSpPr>
        <p:spPr>
          <a:xfrm>
            <a:off x="285971" y="6092005"/>
            <a:ext cx="4987610" cy="2462213"/>
          </a:xfrm>
          <a:prstGeom prst="rect">
            <a:avLst/>
          </a:prstGeom>
          <a:noFill/>
        </p:spPr>
        <p:txBody>
          <a:bodyPr wrap="square">
            <a:spAutoFit/>
          </a:bodyPr>
          <a:lstStyle/>
          <a:p>
            <a:r>
              <a:rPr lang="en-US" sz="2199" spc="-26" dirty="0">
                <a:solidFill>
                  <a:srgbClr val="99DFEC"/>
                </a:solidFill>
                <a:latin typeface="Inter Bold"/>
              </a:rPr>
              <a:t>2023</a:t>
            </a:r>
            <a:r>
              <a:rPr lang="en-US" sz="2200" spc="101" dirty="0">
                <a:solidFill>
                  <a:srgbClr val="FFFFFF"/>
                </a:solidFill>
                <a:latin typeface="Inter" panose="020B0604020202020204" charset="0"/>
                <a:ea typeface="Inter" panose="020B0604020202020204" charset="0"/>
                <a:cs typeface="Tahoma" panose="020B0604030504040204" pitchFamily="34" charset="0"/>
              </a:rPr>
              <a:t> (May) VDOT determined they were unwilling to start a capital project to acquire the land, citing it as a local issue and confirmed the Commonwealth’s jurisdiction on White’s Ferry Road.</a:t>
            </a:r>
            <a:endParaRPr lang="en-US" sz="2200" dirty="0">
              <a:latin typeface="Inter" panose="020B0604020202020204" charset="0"/>
              <a:ea typeface="Inter" panose="020B0604020202020204" charset="0"/>
              <a:cs typeface="Tahoma" panose="020B0604030504040204" pitchFamily="34" charset="0"/>
            </a:endParaRPr>
          </a:p>
        </p:txBody>
      </p:sp>
      <p:sp>
        <p:nvSpPr>
          <p:cNvPr id="43" name="Freeform 21">
            <a:extLst>
              <a:ext uri="{FF2B5EF4-FFF2-40B4-BE49-F238E27FC236}">
                <a16:creationId xmlns:a16="http://schemas.microsoft.com/office/drawing/2014/main" id="{DAB15B79-D1AB-99D6-679C-08EDA8B2B52F}"/>
              </a:ext>
            </a:extLst>
          </p:cNvPr>
          <p:cNvSpPr/>
          <p:nvPr/>
        </p:nvSpPr>
        <p:spPr>
          <a:xfrm rot="-10800000">
            <a:off x="7467034" y="7987095"/>
            <a:ext cx="1257250" cy="859386"/>
          </a:xfrm>
          <a:custGeom>
            <a:avLst/>
            <a:gdLst/>
            <a:ahLst/>
            <a:cxnLst/>
            <a:rect l="l" t="t" r="r" b="b"/>
            <a:pathLst>
              <a:path w="1257250" h="859386">
                <a:moveTo>
                  <a:pt x="0" y="0"/>
                </a:moveTo>
                <a:lnTo>
                  <a:pt x="1257250" y="0"/>
                </a:lnTo>
                <a:lnTo>
                  <a:pt x="1257250" y="859386"/>
                </a:lnTo>
                <a:lnTo>
                  <a:pt x="0" y="859386"/>
                </a:lnTo>
                <a:lnTo>
                  <a:pt x="0" y="0"/>
                </a:lnTo>
                <a:close/>
              </a:path>
            </a:pathLst>
          </a:custGeom>
          <a:blipFill>
            <a:blip r:embed="rId2"/>
            <a:stretch>
              <a:fillRect/>
            </a:stretch>
          </a:blipFill>
        </p:spPr>
        <p:txBody>
          <a:bodyPr/>
          <a:lstStyle/>
          <a:p>
            <a:endParaRPr lang="en-US"/>
          </a:p>
        </p:txBody>
      </p:sp>
      <p:sp>
        <p:nvSpPr>
          <p:cNvPr id="31" name="Freeform 31"/>
          <p:cNvSpPr/>
          <p:nvPr/>
        </p:nvSpPr>
        <p:spPr>
          <a:xfrm>
            <a:off x="8815036" y="7773667"/>
            <a:ext cx="1112441" cy="859387"/>
          </a:xfrm>
          <a:custGeom>
            <a:avLst/>
            <a:gdLst/>
            <a:ahLst/>
            <a:cxnLst/>
            <a:rect l="l" t="t" r="r" b="b"/>
            <a:pathLst>
              <a:path w="1192682" h="866185">
                <a:moveTo>
                  <a:pt x="0" y="0"/>
                </a:moveTo>
                <a:lnTo>
                  <a:pt x="1192682" y="0"/>
                </a:lnTo>
                <a:lnTo>
                  <a:pt x="1192682" y="866185"/>
                </a:lnTo>
                <a:lnTo>
                  <a:pt x="0" y="8661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A75A8157-D8C3-E756-E231-B6B446649C42}"/>
              </a:ext>
            </a:extLst>
          </p:cNvPr>
          <p:cNvSpPr/>
          <p:nvPr/>
        </p:nvSpPr>
        <p:spPr>
          <a:xfrm>
            <a:off x="5434534" y="5824821"/>
            <a:ext cx="935783" cy="885702"/>
          </a:xfrm>
          <a:custGeom>
            <a:avLst/>
            <a:gdLst/>
            <a:ahLst/>
            <a:cxnLst/>
            <a:rect l="l" t="t" r="r" b="b"/>
            <a:pathLst>
              <a:path w="2302136" h="2302136">
                <a:moveTo>
                  <a:pt x="0" y="0"/>
                </a:moveTo>
                <a:lnTo>
                  <a:pt x="2302136" y="0"/>
                </a:lnTo>
                <a:lnTo>
                  <a:pt x="2302136" y="2302136"/>
                </a:lnTo>
                <a:lnTo>
                  <a:pt x="0" y="23021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8684537" y="4156928"/>
            <a:ext cx="980041" cy="1015278"/>
          </a:xfrm>
          <a:custGeom>
            <a:avLst/>
            <a:gdLst/>
            <a:ahLst/>
            <a:cxnLst/>
            <a:rect l="l" t="t" r="r" b="b"/>
            <a:pathLst>
              <a:path w="1094486" h="1094486">
                <a:moveTo>
                  <a:pt x="0" y="0"/>
                </a:moveTo>
                <a:lnTo>
                  <a:pt x="1094486" y="0"/>
                </a:lnTo>
                <a:lnTo>
                  <a:pt x="1094486" y="1094486"/>
                </a:lnTo>
                <a:lnTo>
                  <a:pt x="0" y="10944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AutoShape 21">
            <a:extLst>
              <a:ext uri="{FF2B5EF4-FFF2-40B4-BE49-F238E27FC236}">
                <a16:creationId xmlns:a16="http://schemas.microsoft.com/office/drawing/2014/main" id="{6F34B651-4A82-E512-6938-44F243B5FF00}"/>
              </a:ext>
            </a:extLst>
          </p:cNvPr>
          <p:cNvSpPr/>
          <p:nvPr/>
        </p:nvSpPr>
        <p:spPr>
          <a:xfrm>
            <a:off x="7523035" y="121298"/>
            <a:ext cx="0" cy="10534822"/>
          </a:xfrm>
          <a:prstGeom prst="line">
            <a:avLst/>
          </a:prstGeom>
          <a:ln w="133350" cap="flat">
            <a:solidFill>
              <a:srgbClr val="99DFEC"/>
            </a:solidFill>
            <a:prstDash val="solid"/>
            <a:headEnd type="none" w="sm" len="sm"/>
            <a:tailEnd type="none" w="sm" len="sm"/>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AutoShape 2"/>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sp>
        <p:nvSpPr>
          <p:cNvPr id="3" name="Freeform 3"/>
          <p:cNvSpPr/>
          <p:nvPr/>
        </p:nvSpPr>
        <p:spPr>
          <a:xfrm rot="-10800000">
            <a:off x="7533282" y="8502395"/>
            <a:ext cx="1257250" cy="859386"/>
          </a:xfrm>
          <a:custGeom>
            <a:avLst/>
            <a:gdLst/>
            <a:ahLst/>
            <a:cxnLst/>
            <a:rect l="l" t="t" r="r" b="b"/>
            <a:pathLst>
              <a:path w="1257250" h="859386">
                <a:moveTo>
                  <a:pt x="0" y="0"/>
                </a:moveTo>
                <a:lnTo>
                  <a:pt x="1257250" y="0"/>
                </a:lnTo>
                <a:lnTo>
                  <a:pt x="1257250" y="859386"/>
                </a:lnTo>
                <a:lnTo>
                  <a:pt x="0" y="859386"/>
                </a:lnTo>
                <a:lnTo>
                  <a:pt x="0" y="0"/>
                </a:lnTo>
                <a:close/>
              </a:path>
            </a:pathLst>
          </a:custGeom>
          <a:blipFill>
            <a:blip r:embed="rId3"/>
            <a:stretch>
              <a:fillRect/>
            </a:stretch>
          </a:blipFill>
        </p:spPr>
        <p:txBody>
          <a:bodyPr/>
          <a:lstStyle/>
          <a:p>
            <a:endParaRPr lang="en-US"/>
          </a:p>
        </p:txBody>
      </p:sp>
      <p:sp>
        <p:nvSpPr>
          <p:cNvPr id="4" name="Freeform 4"/>
          <p:cNvSpPr/>
          <p:nvPr/>
        </p:nvSpPr>
        <p:spPr>
          <a:xfrm>
            <a:off x="6585148" y="0"/>
            <a:ext cx="1896268" cy="10534822"/>
          </a:xfrm>
          <a:custGeom>
            <a:avLst/>
            <a:gdLst/>
            <a:ahLst/>
            <a:cxnLst/>
            <a:rect l="l" t="t" r="r" b="b"/>
            <a:pathLst>
              <a:path w="1896268" h="10534822">
                <a:moveTo>
                  <a:pt x="0" y="0"/>
                </a:moveTo>
                <a:lnTo>
                  <a:pt x="1896268" y="0"/>
                </a:lnTo>
                <a:lnTo>
                  <a:pt x="1896268" y="10534822"/>
                </a:lnTo>
                <a:lnTo>
                  <a:pt x="0" y="10534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7606078" y="6524711"/>
            <a:ext cx="1268639" cy="1326601"/>
            <a:chOff x="0" y="0"/>
            <a:chExt cx="334127" cy="349393"/>
          </a:xfrm>
        </p:grpSpPr>
        <p:sp>
          <p:nvSpPr>
            <p:cNvPr id="6" name="Freeform 6"/>
            <p:cNvSpPr/>
            <p:nvPr/>
          </p:nvSpPr>
          <p:spPr>
            <a:xfrm>
              <a:off x="0" y="0"/>
              <a:ext cx="334127" cy="349393"/>
            </a:xfrm>
            <a:custGeom>
              <a:avLst/>
              <a:gdLst/>
              <a:ahLst/>
              <a:cxnLst/>
              <a:rect l="l" t="t" r="r" b="b"/>
              <a:pathLst>
                <a:path w="334127" h="349393">
                  <a:moveTo>
                    <a:pt x="0" y="0"/>
                  </a:moveTo>
                  <a:lnTo>
                    <a:pt x="334127" y="0"/>
                  </a:lnTo>
                  <a:lnTo>
                    <a:pt x="334127" y="349393"/>
                  </a:lnTo>
                  <a:lnTo>
                    <a:pt x="0" y="349393"/>
                  </a:lnTo>
                  <a:close/>
                </a:path>
              </a:pathLst>
            </a:custGeom>
            <a:solidFill>
              <a:srgbClr val="085679"/>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grpSp>
        <p:nvGrpSpPr>
          <p:cNvPr id="12" name="Group 12"/>
          <p:cNvGrpSpPr/>
          <p:nvPr/>
        </p:nvGrpSpPr>
        <p:grpSpPr>
          <a:xfrm>
            <a:off x="7599957" y="8735044"/>
            <a:ext cx="1022234" cy="1046512"/>
            <a:chOff x="0" y="0"/>
            <a:chExt cx="269230" cy="275625"/>
          </a:xfrm>
        </p:grpSpPr>
        <p:sp>
          <p:nvSpPr>
            <p:cNvPr id="13" name="Freeform 13"/>
            <p:cNvSpPr/>
            <p:nvPr/>
          </p:nvSpPr>
          <p:spPr>
            <a:xfrm>
              <a:off x="0" y="0"/>
              <a:ext cx="269230" cy="275625"/>
            </a:xfrm>
            <a:custGeom>
              <a:avLst/>
              <a:gdLst/>
              <a:ahLst/>
              <a:cxnLst/>
              <a:rect l="l" t="t" r="r" b="b"/>
              <a:pathLst>
                <a:path w="269230" h="275625">
                  <a:moveTo>
                    <a:pt x="0" y="0"/>
                  </a:moveTo>
                  <a:lnTo>
                    <a:pt x="269230" y="0"/>
                  </a:lnTo>
                  <a:lnTo>
                    <a:pt x="269230" y="275625"/>
                  </a:lnTo>
                  <a:lnTo>
                    <a:pt x="0" y="275625"/>
                  </a:lnTo>
                  <a:close/>
                </a:path>
              </a:pathLst>
            </a:custGeom>
            <a:solidFill>
              <a:srgbClr val="085679"/>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grpSp>
        <p:nvGrpSpPr>
          <p:cNvPr id="16" name="Group 16"/>
          <p:cNvGrpSpPr/>
          <p:nvPr/>
        </p:nvGrpSpPr>
        <p:grpSpPr>
          <a:xfrm>
            <a:off x="6438253" y="4096988"/>
            <a:ext cx="1022234" cy="1046512"/>
            <a:chOff x="0" y="0"/>
            <a:chExt cx="269230" cy="275625"/>
          </a:xfrm>
        </p:grpSpPr>
        <p:sp>
          <p:nvSpPr>
            <p:cNvPr id="17" name="Freeform 17"/>
            <p:cNvSpPr/>
            <p:nvPr/>
          </p:nvSpPr>
          <p:spPr>
            <a:xfrm>
              <a:off x="0" y="0"/>
              <a:ext cx="269230" cy="275625"/>
            </a:xfrm>
            <a:custGeom>
              <a:avLst/>
              <a:gdLst/>
              <a:ahLst/>
              <a:cxnLst/>
              <a:rect l="l" t="t" r="r" b="b"/>
              <a:pathLst>
                <a:path w="269230" h="275625">
                  <a:moveTo>
                    <a:pt x="0" y="0"/>
                  </a:moveTo>
                  <a:lnTo>
                    <a:pt x="269230" y="0"/>
                  </a:lnTo>
                  <a:lnTo>
                    <a:pt x="269230" y="275625"/>
                  </a:lnTo>
                  <a:lnTo>
                    <a:pt x="0" y="275625"/>
                  </a:lnTo>
                  <a:close/>
                </a:path>
              </a:pathLst>
            </a:custGeom>
            <a:solidFill>
              <a:srgbClr val="085679"/>
            </a:solidFill>
          </p:spPr>
          <p:txBody>
            <a:bodyPr/>
            <a:lstStyle/>
            <a:p>
              <a:endParaRPr lang="en-US"/>
            </a:p>
          </p:txBody>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sp>
        <p:nvSpPr>
          <p:cNvPr id="20" name="Freeform 20"/>
          <p:cNvSpPr/>
          <p:nvPr/>
        </p:nvSpPr>
        <p:spPr>
          <a:xfrm rot="-10800000">
            <a:off x="7523323" y="5389100"/>
            <a:ext cx="958092" cy="859386"/>
          </a:xfrm>
          <a:custGeom>
            <a:avLst/>
            <a:gdLst/>
            <a:ahLst/>
            <a:cxnLst/>
            <a:rect l="l" t="t" r="r" b="b"/>
            <a:pathLst>
              <a:path w="958092" h="859386">
                <a:moveTo>
                  <a:pt x="0" y="0"/>
                </a:moveTo>
                <a:lnTo>
                  <a:pt x="958093" y="0"/>
                </a:lnTo>
                <a:lnTo>
                  <a:pt x="958093" y="859386"/>
                </a:lnTo>
                <a:lnTo>
                  <a:pt x="0" y="859386"/>
                </a:lnTo>
                <a:lnTo>
                  <a:pt x="0" y="0"/>
                </a:lnTo>
                <a:close/>
              </a:path>
            </a:pathLst>
          </a:custGeom>
          <a:blipFill>
            <a:blip r:embed="rId3"/>
            <a:stretch>
              <a:fillRect l="-31224"/>
            </a:stretch>
          </a:blipFill>
        </p:spPr>
        <p:txBody>
          <a:bodyPr/>
          <a:lstStyle/>
          <a:p>
            <a:endParaRPr lang="en-US"/>
          </a:p>
        </p:txBody>
      </p:sp>
      <p:sp>
        <p:nvSpPr>
          <p:cNvPr id="21" name="Freeform 21"/>
          <p:cNvSpPr/>
          <p:nvPr/>
        </p:nvSpPr>
        <p:spPr>
          <a:xfrm rot="-10800000">
            <a:off x="7533281" y="8398914"/>
            <a:ext cx="1257250" cy="859386"/>
          </a:xfrm>
          <a:custGeom>
            <a:avLst/>
            <a:gdLst/>
            <a:ahLst/>
            <a:cxnLst/>
            <a:rect l="l" t="t" r="r" b="b"/>
            <a:pathLst>
              <a:path w="1257250" h="859386">
                <a:moveTo>
                  <a:pt x="0" y="0"/>
                </a:moveTo>
                <a:lnTo>
                  <a:pt x="1257250" y="0"/>
                </a:lnTo>
                <a:lnTo>
                  <a:pt x="1257250" y="859386"/>
                </a:lnTo>
                <a:lnTo>
                  <a:pt x="0" y="859386"/>
                </a:lnTo>
                <a:lnTo>
                  <a:pt x="0" y="0"/>
                </a:lnTo>
                <a:close/>
              </a:path>
            </a:pathLst>
          </a:custGeom>
          <a:blipFill>
            <a:blip r:embed="rId3"/>
            <a:stretch>
              <a:fillRect/>
            </a:stretch>
          </a:blipFill>
        </p:spPr>
        <p:txBody>
          <a:bodyPr/>
          <a:lstStyle/>
          <a:p>
            <a:endParaRPr lang="en-US"/>
          </a:p>
        </p:txBody>
      </p:sp>
      <p:sp>
        <p:nvSpPr>
          <p:cNvPr id="22" name="AutoShape 22"/>
          <p:cNvSpPr/>
          <p:nvPr/>
        </p:nvSpPr>
        <p:spPr>
          <a:xfrm>
            <a:off x="7533282" y="0"/>
            <a:ext cx="0" cy="10534822"/>
          </a:xfrm>
          <a:prstGeom prst="line">
            <a:avLst/>
          </a:prstGeom>
          <a:ln w="133350" cap="flat">
            <a:solidFill>
              <a:srgbClr val="99DFEC"/>
            </a:solidFill>
            <a:prstDash val="solid"/>
            <a:headEnd type="none" w="sm" len="sm"/>
            <a:tailEnd type="none" w="sm" len="sm"/>
          </a:ln>
        </p:spPr>
        <p:txBody>
          <a:bodyPr/>
          <a:lstStyle/>
          <a:p>
            <a:endParaRPr lang="en-US"/>
          </a:p>
        </p:txBody>
      </p:sp>
      <p:grpSp>
        <p:nvGrpSpPr>
          <p:cNvPr id="23" name="Group 23"/>
          <p:cNvGrpSpPr/>
          <p:nvPr/>
        </p:nvGrpSpPr>
        <p:grpSpPr>
          <a:xfrm>
            <a:off x="5313503" y="5275668"/>
            <a:ext cx="2153104" cy="4838303"/>
            <a:chOff x="0" y="0"/>
            <a:chExt cx="567073" cy="565505"/>
          </a:xfrm>
        </p:grpSpPr>
        <p:sp>
          <p:nvSpPr>
            <p:cNvPr id="24" name="Freeform 24"/>
            <p:cNvSpPr/>
            <p:nvPr/>
          </p:nvSpPr>
          <p:spPr>
            <a:xfrm>
              <a:off x="0" y="0"/>
              <a:ext cx="567073" cy="565505"/>
            </a:xfrm>
            <a:custGeom>
              <a:avLst/>
              <a:gdLst/>
              <a:ahLst/>
              <a:cxnLst/>
              <a:rect l="l" t="t" r="r" b="b"/>
              <a:pathLst>
                <a:path w="567073" h="565505">
                  <a:moveTo>
                    <a:pt x="0" y="0"/>
                  </a:moveTo>
                  <a:lnTo>
                    <a:pt x="567073" y="0"/>
                  </a:lnTo>
                  <a:lnTo>
                    <a:pt x="567073" y="565505"/>
                  </a:lnTo>
                  <a:lnTo>
                    <a:pt x="0" y="565505"/>
                  </a:lnTo>
                  <a:close/>
                </a:path>
              </a:pathLst>
            </a:custGeom>
            <a:solidFill>
              <a:srgbClr val="085679"/>
            </a:solidFill>
          </p:spPr>
          <p:txBody>
            <a:bodyPr/>
            <a:lstStyle/>
            <a:p>
              <a:endParaRPr lang="en-US"/>
            </a:p>
          </p:txBody>
        </p:sp>
        <p:sp>
          <p:nvSpPr>
            <p:cNvPr id="25" name="TextBox 25"/>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grpSp>
        <p:nvGrpSpPr>
          <p:cNvPr id="28" name="Group 28"/>
          <p:cNvGrpSpPr/>
          <p:nvPr/>
        </p:nvGrpSpPr>
        <p:grpSpPr>
          <a:xfrm>
            <a:off x="7610279" y="5516027"/>
            <a:ext cx="1169799" cy="2270930"/>
            <a:chOff x="0" y="0"/>
            <a:chExt cx="269230" cy="275625"/>
          </a:xfrm>
        </p:grpSpPr>
        <p:sp>
          <p:nvSpPr>
            <p:cNvPr id="29" name="Freeform 29"/>
            <p:cNvSpPr/>
            <p:nvPr/>
          </p:nvSpPr>
          <p:spPr>
            <a:xfrm>
              <a:off x="0" y="0"/>
              <a:ext cx="269230" cy="275625"/>
            </a:xfrm>
            <a:custGeom>
              <a:avLst/>
              <a:gdLst/>
              <a:ahLst/>
              <a:cxnLst/>
              <a:rect l="l" t="t" r="r" b="b"/>
              <a:pathLst>
                <a:path w="269230" h="275625">
                  <a:moveTo>
                    <a:pt x="0" y="0"/>
                  </a:moveTo>
                  <a:lnTo>
                    <a:pt x="269230" y="0"/>
                  </a:lnTo>
                  <a:lnTo>
                    <a:pt x="269230" y="275625"/>
                  </a:lnTo>
                  <a:lnTo>
                    <a:pt x="0" y="275625"/>
                  </a:lnTo>
                  <a:close/>
                </a:path>
              </a:pathLst>
            </a:custGeom>
            <a:solidFill>
              <a:srgbClr val="085679"/>
            </a:solidFill>
          </p:spPr>
          <p:txBody>
            <a:bodyPr/>
            <a:lstStyle/>
            <a:p>
              <a:endParaRPr lang="en-US"/>
            </a:p>
          </p:txBody>
        </p:sp>
        <p:sp>
          <p:nvSpPr>
            <p:cNvPr id="30" name="TextBox 30"/>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sp>
        <p:nvSpPr>
          <p:cNvPr id="32" name="TextBox 32"/>
          <p:cNvSpPr txBox="1"/>
          <p:nvPr/>
        </p:nvSpPr>
        <p:spPr>
          <a:xfrm>
            <a:off x="912610" y="499970"/>
            <a:ext cx="5826834" cy="859536"/>
          </a:xfrm>
          <a:prstGeom prst="rect">
            <a:avLst/>
          </a:prstGeom>
        </p:spPr>
        <p:txBody>
          <a:bodyPr lIns="0" tIns="0" rIns="0" bIns="0" rtlCol="0" anchor="t">
            <a:spAutoFit/>
          </a:bodyPr>
          <a:lstStyle/>
          <a:p>
            <a:pPr>
              <a:lnSpc>
                <a:spcPts val="6912"/>
              </a:lnSpc>
            </a:pPr>
            <a:r>
              <a:rPr lang="en-US" sz="5400" spc="577">
                <a:solidFill>
                  <a:srgbClr val="FFFFFF"/>
                </a:solidFill>
                <a:latin typeface="Muli Heavy"/>
              </a:rPr>
              <a:t>TIMELINE</a:t>
            </a:r>
          </a:p>
        </p:txBody>
      </p:sp>
      <p:sp>
        <p:nvSpPr>
          <p:cNvPr id="34" name="TextBox 34"/>
          <p:cNvSpPr txBox="1"/>
          <p:nvPr/>
        </p:nvSpPr>
        <p:spPr>
          <a:xfrm>
            <a:off x="399351" y="6359078"/>
            <a:ext cx="4801388" cy="2030556"/>
          </a:xfrm>
          <a:prstGeom prst="rect">
            <a:avLst/>
          </a:prstGeom>
        </p:spPr>
        <p:txBody>
          <a:bodyPr wrap="square" lIns="0" tIns="0" rIns="0" bIns="0" rtlCol="0" anchor="t">
            <a:spAutoFit/>
          </a:bodyPr>
          <a:lstStyle/>
          <a:p>
            <a:r>
              <a:rPr lang="en-US" sz="2199" spc="101" dirty="0">
                <a:solidFill>
                  <a:srgbClr val="99DFEC"/>
                </a:solidFill>
                <a:latin typeface="Inter Bold"/>
              </a:rPr>
              <a:t>2023</a:t>
            </a:r>
            <a:r>
              <a:rPr lang="en-US" sz="2199" spc="101" dirty="0">
                <a:solidFill>
                  <a:srgbClr val="99DFEC"/>
                </a:solidFill>
                <a:latin typeface="Inter" panose="020B0604020202020204" charset="0"/>
                <a:ea typeface="Inter" panose="020B0604020202020204" charset="0"/>
              </a:rPr>
              <a:t> </a:t>
            </a:r>
            <a:r>
              <a:rPr lang="en-US" sz="2199" spc="-26" dirty="0">
                <a:solidFill>
                  <a:srgbClr val="FFFFFF"/>
                </a:solidFill>
                <a:latin typeface="Inter" panose="020B0604020202020204" charset="0"/>
                <a:ea typeface="Inter" panose="020B0604020202020204" charset="0"/>
              </a:rPr>
              <a:t>(September) Montgomery County begins new meetings with other landowners and ferry advisors for alternative landing sites.</a:t>
            </a:r>
          </a:p>
          <a:p>
            <a:endParaRPr lang="en-US" sz="2199" spc="-26" dirty="0">
              <a:solidFill>
                <a:srgbClr val="FFFFFF"/>
              </a:solidFill>
              <a:latin typeface="Inter" panose="020B0604020202020204" charset="0"/>
              <a:ea typeface="Inter" panose="020B0604020202020204" charset="0"/>
            </a:endParaRPr>
          </a:p>
          <a:p>
            <a:r>
              <a:rPr lang="en-US" sz="2199" spc="-26" dirty="0">
                <a:solidFill>
                  <a:srgbClr val="FFFFFF"/>
                </a:solidFill>
                <a:latin typeface="Inter" panose="020B0604020202020204" charset="0"/>
                <a:ea typeface="Inter" panose="020B0604020202020204" charset="0"/>
              </a:rPr>
              <a:t>Conversations are ongoing.</a:t>
            </a:r>
          </a:p>
        </p:txBody>
      </p:sp>
      <p:sp>
        <p:nvSpPr>
          <p:cNvPr id="43" name="Freeform 21">
            <a:extLst>
              <a:ext uri="{FF2B5EF4-FFF2-40B4-BE49-F238E27FC236}">
                <a16:creationId xmlns:a16="http://schemas.microsoft.com/office/drawing/2014/main" id="{DAB15B79-D1AB-99D6-679C-08EDA8B2B52F}"/>
              </a:ext>
            </a:extLst>
          </p:cNvPr>
          <p:cNvSpPr/>
          <p:nvPr/>
        </p:nvSpPr>
        <p:spPr>
          <a:xfrm rot="-10800000">
            <a:off x="7541378" y="6606238"/>
            <a:ext cx="1257250" cy="859386"/>
          </a:xfrm>
          <a:custGeom>
            <a:avLst/>
            <a:gdLst/>
            <a:ahLst/>
            <a:cxnLst/>
            <a:rect l="l" t="t" r="r" b="b"/>
            <a:pathLst>
              <a:path w="1257250" h="859386">
                <a:moveTo>
                  <a:pt x="0" y="0"/>
                </a:moveTo>
                <a:lnTo>
                  <a:pt x="1257250" y="0"/>
                </a:lnTo>
                <a:lnTo>
                  <a:pt x="1257250" y="859386"/>
                </a:lnTo>
                <a:lnTo>
                  <a:pt x="0" y="85938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7064561" y="3122384"/>
            <a:ext cx="4358337" cy="6252204"/>
            <a:chOff x="0" y="-47625"/>
            <a:chExt cx="1147875" cy="1494545"/>
          </a:xfrm>
        </p:grpSpPr>
        <p:sp>
          <p:nvSpPr>
            <p:cNvPr id="10" name="Freeform 10"/>
            <p:cNvSpPr/>
            <p:nvPr/>
          </p:nvSpPr>
          <p:spPr>
            <a:xfrm>
              <a:off x="57865" y="591535"/>
              <a:ext cx="1090010" cy="855385"/>
            </a:xfrm>
            <a:custGeom>
              <a:avLst/>
              <a:gdLst/>
              <a:ahLst/>
              <a:cxnLst/>
              <a:rect l="l" t="t" r="r" b="b"/>
              <a:pathLst>
                <a:path w="1090010" h="855385">
                  <a:moveTo>
                    <a:pt x="0" y="0"/>
                  </a:moveTo>
                  <a:lnTo>
                    <a:pt x="1090010" y="0"/>
                  </a:lnTo>
                  <a:lnTo>
                    <a:pt x="1090010" y="855385"/>
                  </a:lnTo>
                  <a:lnTo>
                    <a:pt x="0" y="855385"/>
                  </a:lnTo>
                  <a:close/>
                </a:path>
              </a:pathLst>
            </a:custGeom>
            <a:solidFill>
              <a:srgbClr val="085679"/>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65"/>
                </a:lnSpc>
              </a:pPr>
              <a:endParaRPr/>
            </a:p>
          </p:txBody>
        </p:sp>
      </p:grpSp>
      <p:sp>
        <p:nvSpPr>
          <p:cNvPr id="37" name="TextBox 36">
            <a:extLst>
              <a:ext uri="{FF2B5EF4-FFF2-40B4-BE49-F238E27FC236}">
                <a16:creationId xmlns:a16="http://schemas.microsoft.com/office/drawing/2014/main" id="{ED4D2949-5E2C-C371-EED6-2765A900152A}"/>
              </a:ext>
            </a:extLst>
          </p:cNvPr>
          <p:cNvSpPr txBox="1"/>
          <p:nvPr/>
        </p:nvSpPr>
        <p:spPr>
          <a:xfrm>
            <a:off x="10122085" y="1162432"/>
            <a:ext cx="6423010" cy="1015278"/>
          </a:xfrm>
          <a:prstGeom prst="rect">
            <a:avLst/>
          </a:prstGeom>
        </p:spPr>
        <p:txBody>
          <a:bodyPr wrap="square" lIns="0" tIns="0" rIns="0" bIns="0" rtlCol="0" anchor="t">
            <a:spAutoFit/>
          </a:bodyPr>
          <a:lstStyle/>
          <a:p>
            <a:pPr>
              <a:spcBef>
                <a:spcPct val="0"/>
              </a:spcBef>
            </a:pPr>
            <a:r>
              <a:rPr lang="en-US" sz="2199" spc="101">
                <a:solidFill>
                  <a:srgbClr val="99DFEC"/>
                </a:solidFill>
                <a:latin typeface="Inter Bold"/>
              </a:rPr>
              <a:t>2023 </a:t>
            </a:r>
            <a:r>
              <a:rPr lang="en-US" sz="2199" spc="101">
                <a:solidFill>
                  <a:srgbClr val="FFFFFF"/>
                </a:solidFill>
                <a:latin typeface="Inter"/>
              </a:rPr>
              <a:t>(August) MCDOT encourages Rockland LLC to counter-offer following the general terms of the joint offer. </a:t>
            </a:r>
          </a:p>
        </p:txBody>
      </p:sp>
      <p:sp>
        <p:nvSpPr>
          <p:cNvPr id="42" name="TextBox 41">
            <a:extLst>
              <a:ext uri="{FF2B5EF4-FFF2-40B4-BE49-F238E27FC236}">
                <a16:creationId xmlns:a16="http://schemas.microsoft.com/office/drawing/2014/main" id="{8C9338DF-31FE-86DC-1036-1432757E8361}"/>
              </a:ext>
            </a:extLst>
          </p:cNvPr>
          <p:cNvSpPr txBox="1"/>
          <p:nvPr/>
        </p:nvSpPr>
        <p:spPr>
          <a:xfrm>
            <a:off x="10049174" y="4092631"/>
            <a:ext cx="7467600" cy="2123658"/>
          </a:xfrm>
          <a:prstGeom prst="rect">
            <a:avLst/>
          </a:prstGeom>
          <a:noFill/>
        </p:spPr>
        <p:txBody>
          <a:bodyPr wrap="square">
            <a:spAutoFit/>
          </a:bodyPr>
          <a:lstStyle/>
          <a:p>
            <a:r>
              <a:rPr lang="en-US" sz="2199" spc="101" dirty="0">
                <a:solidFill>
                  <a:srgbClr val="99DFEC"/>
                </a:solidFill>
                <a:latin typeface="Inter Bold"/>
              </a:rPr>
              <a:t>2023 </a:t>
            </a:r>
            <a:r>
              <a:rPr lang="en-US" sz="2200" spc="101" dirty="0">
                <a:solidFill>
                  <a:srgbClr val="FFFFFF"/>
                </a:solidFill>
                <a:latin typeface="Inter"/>
              </a:rPr>
              <a:t>(September) Rockland LLC and White’s Ferry have facilitated discussion by neutral party known to both entities. Discussions break down. </a:t>
            </a:r>
            <a:br>
              <a:rPr lang="en-US" sz="2200" spc="101" dirty="0">
                <a:solidFill>
                  <a:srgbClr val="FFFFFF"/>
                </a:solidFill>
                <a:latin typeface="Inter"/>
              </a:rPr>
            </a:br>
            <a:endParaRPr lang="en-US" sz="2200" spc="101" dirty="0">
              <a:solidFill>
                <a:srgbClr val="FFFFFF"/>
              </a:solidFill>
              <a:latin typeface="Inter"/>
            </a:endParaRPr>
          </a:p>
          <a:p>
            <a:r>
              <a:rPr lang="en-US" sz="2200" spc="101" dirty="0">
                <a:solidFill>
                  <a:srgbClr val="FFFFFF"/>
                </a:solidFill>
                <a:latin typeface="Inter"/>
              </a:rPr>
              <a:t>MCDOT offers to arrange an independent mediator. </a:t>
            </a:r>
            <a:endParaRPr lang="en-US" sz="2200" dirty="0"/>
          </a:p>
        </p:txBody>
      </p:sp>
      <p:sp>
        <p:nvSpPr>
          <p:cNvPr id="39" name="Freeform 21">
            <a:extLst>
              <a:ext uri="{FF2B5EF4-FFF2-40B4-BE49-F238E27FC236}">
                <a16:creationId xmlns:a16="http://schemas.microsoft.com/office/drawing/2014/main" id="{EE15E8FE-4EE1-1ABC-3E57-B99F32886D95}"/>
              </a:ext>
            </a:extLst>
          </p:cNvPr>
          <p:cNvSpPr/>
          <p:nvPr/>
        </p:nvSpPr>
        <p:spPr>
          <a:xfrm>
            <a:off x="6276033" y="6539242"/>
            <a:ext cx="1257250" cy="859386"/>
          </a:xfrm>
          <a:custGeom>
            <a:avLst/>
            <a:gdLst/>
            <a:ahLst/>
            <a:cxnLst/>
            <a:rect l="l" t="t" r="r" b="b"/>
            <a:pathLst>
              <a:path w="1257250" h="859386">
                <a:moveTo>
                  <a:pt x="0" y="0"/>
                </a:moveTo>
                <a:lnTo>
                  <a:pt x="1257250" y="0"/>
                </a:lnTo>
                <a:lnTo>
                  <a:pt x="1257250" y="859386"/>
                </a:lnTo>
                <a:lnTo>
                  <a:pt x="0" y="859386"/>
                </a:lnTo>
                <a:lnTo>
                  <a:pt x="0" y="0"/>
                </a:lnTo>
                <a:close/>
              </a:path>
            </a:pathLst>
          </a:custGeom>
          <a:blipFill>
            <a:blip r:embed="rId3"/>
            <a:stretch>
              <a:fillRect/>
            </a:stretch>
          </a:blipFill>
        </p:spPr>
        <p:txBody>
          <a:bodyPr/>
          <a:lstStyle/>
          <a:p>
            <a:endParaRPr lang="en-US"/>
          </a:p>
        </p:txBody>
      </p:sp>
      <p:sp>
        <p:nvSpPr>
          <p:cNvPr id="31" name="Freeform 31"/>
          <p:cNvSpPr/>
          <p:nvPr/>
        </p:nvSpPr>
        <p:spPr>
          <a:xfrm>
            <a:off x="8739061" y="4169814"/>
            <a:ext cx="1052468" cy="704792"/>
          </a:xfrm>
          <a:custGeom>
            <a:avLst/>
            <a:gdLst/>
            <a:ahLst/>
            <a:cxnLst/>
            <a:rect l="l" t="t" r="r" b="b"/>
            <a:pathLst>
              <a:path w="1192682" h="866185">
                <a:moveTo>
                  <a:pt x="0" y="0"/>
                </a:moveTo>
                <a:lnTo>
                  <a:pt x="1192682" y="0"/>
                </a:lnTo>
                <a:lnTo>
                  <a:pt x="1192682" y="866185"/>
                </a:lnTo>
                <a:lnTo>
                  <a:pt x="0" y="8661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5" name="TextBox 36">
            <a:extLst>
              <a:ext uri="{FF2B5EF4-FFF2-40B4-BE49-F238E27FC236}">
                <a16:creationId xmlns:a16="http://schemas.microsoft.com/office/drawing/2014/main" id="{6B9A51CD-8363-8DEB-32CA-CE0CB627EC70}"/>
              </a:ext>
            </a:extLst>
          </p:cNvPr>
          <p:cNvSpPr txBox="1"/>
          <p:nvPr/>
        </p:nvSpPr>
        <p:spPr>
          <a:xfrm>
            <a:off x="445836" y="2625146"/>
            <a:ext cx="4726892" cy="2030556"/>
          </a:xfrm>
          <a:prstGeom prst="rect">
            <a:avLst/>
          </a:prstGeom>
        </p:spPr>
        <p:txBody>
          <a:bodyPr wrap="square" lIns="0" tIns="0" rIns="0" bIns="0" rtlCol="0" anchor="t">
            <a:spAutoFit/>
          </a:bodyPr>
          <a:lstStyle/>
          <a:p>
            <a:pPr>
              <a:spcBef>
                <a:spcPct val="0"/>
              </a:spcBef>
            </a:pPr>
            <a:r>
              <a:rPr lang="en-US" sz="2199" spc="101">
                <a:solidFill>
                  <a:srgbClr val="99DFEC"/>
                </a:solidFill>
                <a:latin typeface="Inter Bold"/>
              </a:rPr>
              <a:t>2023 </a:t>
            </a:r>
            <a:r>
              <a:rPr lang="en-US" sz="2199" spc="101">
                <a:solidFill>
                  <a:srgbClr val="FFFFFF"/>
                </a:solidFill>
                <a:latin typeface="Inter"/>
              </a:rPr>
              <a:t>(August) Montgomery County Executive meets with Chuck Kuhn to emphasize need for a solution. White’s Ferry agrees to provide new options to Rockland LLC. </a:t>
            </a:r>
          </a:p>
        </p:txBody>
      </p:sp>
      <p:sp>
        <p:nvSpPr>
          <p:cNvPr id="15" name="Freeform 16">
            <a:extLst>
              <a:ext uri="{FF2B5EF4-FFF2-40B4-BE49-F238E27FC236}">
                <a16:creationId xmlns:a16="http://schemas.microsoft.com/office/drawing/2014/main" id="{8C156196-9EEC-9312-B256-9AA3E968BA4D}"/>
              </a:ext>
            </a:extLst>
          </p:cNvPr>
          <p:cNvSpPr/>
          <p:nvPr/>
        </p:nvSpPr>
        <p:spPr>
          <a:xfrm>
            <a:off x="8708716" y="1067111"/>
            <a:ext cx="1024427" cy="1015278"/>
          </a:xfrm>
          <a:custGeom>
            <a:avLst/>
            <a:gdLst/>
            <a:ahLst/>
            <a:cxnLst/>
            <a:rect l="l" t="t" r="r" b="b"/>
            <a:pathLst>
              <a:path w="1479434" h="1557299">
                <a:moveTo>
                  <a:pt x="0" y="0"/>
                </a:moveTo>
                <a:lnTo>
                  <a:pt x="1479435" y="0"/>
                </a:lnTo>
                <a:lnTo>
                  <a:pt x="1479435" y="1557299"/>
                </a:lnTo>
                <a:lnTo>
                  <a:pt x="0" y="15572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453183" y="6441127"/>
            <a:ext cx="1057418" cy="1020083"/>
          </a:xfrm>
          <a:custGeom>
            <a:avLst/>
            <a:gdLst/>
            <a:ahLst/>
            <a:cxnLst/>
            <a:rect l="l" t="t" r="r" b="b"/>
            <a:pathLst>
              <a:path w="1094486" h="1094486">
                <a:moveTo>
                  <a:pt x="0" y="0"/>
                </a:moveTo>
                <a:lnTo>
                  <a:pt x="1094486" y="0"/>
                </a:lnTo>
                <a:lnTo>
                  <a:pt x="1094486" y="1094486"/>
                </a:lnTo>
                <a:lnTo>
                  <a:pt x="0" y="10944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6">
            <a:extLst>
              <a:ext uri="{FF2B5EF4-FFF2-40B4-BE49-F238E27FC236}">
                <a16:creationId xmlns:a16="http://schemas.microsoft.com/office/drawing/2014/main" id="{791BC4D0-F447-9F78-51E3-A00A148ADE46}"/>
              </a:ext>
            </a:extLst>
          </p:cNvPr>
          <p:cNvSpPr/>
          <p:nvPr/>
        </p:nvSpPr>
        <p:spPr>
          <a:xfrm>
            <a:off x="5338810" y="2634881"/>
            <a:ext cx="1051245" cy="741762"/>
          </a:xfrm>
          <a:custGeom>
            <a:avLst/>
            <a:gdLst/>
            <a:ahLst/>
            <a:cxnLst/>
            <a:rect l="l" t="t" r="r" b="b"/>
            <a:pathLst>
              <a:path w="983705" h="768520">
                <a:moveTo>
                  <a:pt x="0" y="0"/>
                </a:moveTo>
                <a:lnTo>
                  <a:pt x="983705" y="0"/>
                </a:lnTo>
                <a:lnTo>
                  <a:pt x="983705" y="768520"/>
                </a:lnTo>
                <a:lnTo>
                  <a:pt x="0" y="768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AutoShape 21">
            <a:extLst>
              <a:ext uri="{FF2B5EF4-FFF2-40B4-BE49-F238E27FC236}">
                <a16:creationId xmlns:a16="http://schemas.microsoft.com/office/drawing/2014/main" id="{37C06AC7-4258-7D1D-18E2-4C466F9AC8AA}"/>
              </a:ext>
            </a:extLst>
          </p:cNvPr>
          <p:cNvSpPr/>
          <p:nvPr/>
        </p:nvSpPr>
        <p:spPr>
          <a:xfrm>
            <a:off x="7541378" y="248616"/>
            <a:ext cx="0" cy="10534822"/>
          </a:xfrm>
          <a:prstGeom prst="line">
            <a:avLst/>
          </a:prstGeom>
          <a:ln w="133350" cap="flat">
            <a:solidFill>
              <a:srgbClr val="99DFEC"/>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784399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11" name="TextBox 11"/>
          <p:cNvSpPr txBox="1"/>
          <p:nvPr/>
        </p:nvSpPr>
        <p:spPr>
          <a:xfrm>
            <a:off x="4572000" y="5753100"/>
            <a:ext cx="9525000" cy="494431"/>
          </a:xfrm>
          <a:prstGeom prst="rect">
            <a:avLst/>
          </a:prstGeom>
        </p:spPr>
        <p:txBody>
          <a:bodyPr wrap="square" lIns="0" tIns="0" rIns="0" bIns="0" rtlCol="0" anchor="t">
            <a:spAutoFit/>
          </a:bodyPr>
          <a:lstStyle/>
          <a:p>
            <a:pPr>
              <a:lnSpc>
                <a:spcPts val="4200"/>
              </a:lnSpc>
            </a:pPr>
            <a:r>
              <a:rPr lang="en-US" sz="3000" spc="93">
                <a:solidFill>
                  <a:srgbClr val="FFFFFF"/>
                </a:solidFill>
                <a:latin typeface="Inter"/>
              </a:rPr>
              <a:t>Overview of Solutions Sought and Being Sought</a:t>
            </a:r>
          </a:p>
        </p:txBody>
      </p:sp>
      <p:sp>
        <p:nvSpPr>
          <p:cNvPr id="16" name="TextBox 16"/>
          <p:cNvSpPr txBox="1"/>
          <p:nvPr/>
        </p:nvSpPr>
        <p:spPr>
          <a:xfrm>
            <a:off x="0" y="3799974"/>
            <a:ext cx="18288000" cy="859210"/>
          </a:xfrm>
          <a:prstGeom prst="rect">
            <a:avLst/>
          </a:prstGeom>
        </p:spPr>
        <p:txBody>
          <a:bodyPr wrap="square" lIns="0" tIns="0" rIns="0" bIns="0" rtlCol="0" anchor="t">
            <a:spAutoFit/>
          </a:bodyPr>
          <a:lstStyle/>
          <a:p>
            <a:pPr algn="ctr">
              <a:lnSpc>
                <a:spcPts val="6655"/>
              </a:lnSpc>
            </a:pPr>
            <a:r>
              <a:rPr lang="en-US" sz="6500" spc="556">
                <a:solidFill>
                  <a:srgbClr val="FFFFFF"/>
                </a:solidFill>
                <a:latin typeface="Muli Heavy"/>
              </a:rPr>
              <a:t>SOLUTIONS</a:t>
            </a:r>
          </a:p>
        </p:txBody>
      </p:sp>
      <p:sp>
        <p:nvSpPr>
          <p:cNvPr id="20" name="AutoShape 2">
            <a:extLst>
              <a:ext uri="{FF2B5EF4-FFF2-40B4-BE49-F238E27FC236}">
                <a16:creationId xmlns:a16="http://schemas.microsoft.com/office/drawing/2014/main" id="{EBB923EF-4E1E-83BD-AA41-A889385A049F}"/>
              </a:ext>
            </a:extLst>
          </p:cNvPr>
          <p:cNvSpPr/>
          <p:nvPr/>
        </p:nvSpPr>
        <p:spPr>
          <a:xfrm>
            <a:off x="7284043" y="4914900"/>
            <a:ext cx="3719914" cy="14287"/>
          </a:xfrm>
          <a:prstGeom prst="line">
            <a:avLst/>
          </a:prstGeom>
          <a:ln w="28575" cap="flat">
            <a:solidFill>
              <a:srgbClr val="F271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55617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11" name="TextBox 11"/>
          <p:cNvSpPr txBox="1"/>
          <p:nvPr/>
        </p:nvSpPr>
        <p:spPr>
          <a:xfrm>
            <a:off x="912665" y="1968894"/>
            <a:ext cx="6559429" cy="494431"/>
          </a:xfrm>
          <a:prstGeom prst="rect">
            <a:avLst/>
          </a:prstGeom>
        </p:spPr>
        <p:txBody>
          <a:bodyPr wrap="square" lIns="0" tIns="0" rIns="0" bIns="0" rtlCol="0" anchor="t">
            <a:spAutoFit/>
          </a:bodyPr>
          <a:lstStyle/>
          <a:p>
            <a:pPr>
              <a:lnSpc>
                <a:spcPts val="4200"/>
              </a:lnSpc>
            </a:pPr>
            <a:r>
              <a:rPr lang="en-US" sz="3000" spc="93">
                <a:solidFill>
                  <a:srgbClr val="FFFFFF"/>
                </a:solidFill>
                <a:latin typeface="Inter"/>
              </a:rPr>
              <a:t>Private Party Negotiations</a:t>
            </a:r>
          </a:p>
        </p:txBody>
      </p:sp>
      <p:sp>
        <p:nvSpPr>
          <p:cNvPr id="13" name="TextBox 13"/>
          <p:cNvSpPr txBox="1"/>
          <p:nvPr/>
        </p:nvSpPr>
        <p:spPr>
          <a:xfrm>
            <a:off x="896516" y="3086100"/>
            <a:ext cx="7010400" cy="5136214"/>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000" spc="84" dirty="0">
                <a:solidFill>
                  <a:srgbClr val="99DFEC"/>
                </a:solidFill>
                <a:latin typeface="Inter"/>
              </a:rPr>
              <a:t>Multiple one-time offers made by White’s Ferry to Rockland LLC, as well as Rockland LLC to White’s Ferry, none of the offers were accepted.</a:t>
            </a:r>
          </a:p>
          <a:p>
            <a:endParaRPr lang="en-US" sz="3000" spc="84" dirty="0">
              <a:solidFill>
                <a:srgbClr val="99DFEC"/>
              </a:solidFill>
              <a:latin typeface="Inter"/>
            </a:endParaRPr>
          </a:p>
          <a:p>
            <a:pPr marL="285750" indent="-285750">
              <a:buFont typeface="Arial" panose="020B0604020202020204" pitchFamily="34" charset="0"/>
              <a:buChar char="•"/>
            </a:pPr>
            <a:r>
              <a:rPr lang="en-US" sz="3000" spc="84" dirty="0">
                <a:solidFill>
                  <a:srgbClr val="99DFEC"/>
                </a:solidFill>
                <a:latin typeface="Inter"/>
              </a:rPr>
              <a:t>Recently, the two private parties worked with a third party (mutual friend) to facilitate dialog about solutions; nothing came of this.  </a:t>
            </a:r>
          </a:p>
          <a:p>
            <a:pPr marL="285750" indent="-285750">
              <a:lnSpc>
                <a:spcPts val="2143"/>
              </a:lnSpc>
              <a:buFont typeface="Arial" panose="020B0604020202020204" pitchFamily="34" charset="0"/>
              <a:buChar char="•"/>
            </a:pPr>
            <a:endParaRPr lang="en-US" sz="1599" spc="84" dirty="0">
              <a:solidFill>
                <a:srgbClr val="99DFEC"/>
              </a:solidFill>
              <a:latin typeface="Inter"/>
            </a:endParaRPr>
          </a:p>
          <a:p>
            <a:pPr>
              <a:lnSpc>
                <a:spcPts val="2143"/>
              </a:lnSpc>
            </a:pPr>
            <a:endParaRPr lang="en-US" sz="1599" spc="84" dirty="0">
              <a:solidFill>
                <a:srgbClr val="99DFEC"/>
              </a:solidFill>
              <a:latin typeface="Inter"/>
            </a:endParaRPr>
          </a:p>
        </p:txBody>
      </p:sp>
      <p:sp>
        <p:nvSpPr>
          <p:cNvPr id="16" name="TextBox 16"/>
          <p:cNvSpPr txBox="1"/>
          <p:nvPr/>
        </p:nvSpPr>
        <p:spPr>
          <a:xfrm>
            <a:off x="610766" y="687531"/>
            <a:ext cx="7475058" cy="8234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 SOLUTION A</a:t>
            </a:r>
          </a:p>
        </p:txBody>
      </p:sp>
      <p:sp>
        <p:nvSpPr>
          <p:cNvPr id="20" name="AutoShape 2">
            <a:extLst>
              <a:ext uri="{FF2B5EF4-FFF2-40B4-BE49-F238E27FC236}">
                <a16:creationId xmlns:a16="http://schemas.microsoft.com/office/drawing/2014/main" id="{EBB923EF-4E1E-83BD-AA41-A889385A049F}"/>
              </a:ext>
            </a:extLst>
          </p:cNvPr>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pic>
        <p:nvPicPr>
          <p:cNvPr id="9" name="Picture 8" descr="A sign on the side of a road&#10;&#10;Description automatically generated with low confidence">
            <a:extLst>
              <a:ext uri="{FF2B5EF4-FFF2-40B4-BE49-F238E27FC236}">
                <a16:creationId xmlns:a16="http://schemas.microsoft.com/office/drawing/2014/main" id="{CEE16331-6788-1D25-BD1C-55217459E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28572"/>
            <a:ext cx="10363200" cy="10287000"/>
          </a:xfrm>
          <a:prstGeom prst="rect">
            <a:avLst/>
          </a:prstGeom>
        </p:spPr>
      </p:pic>
    </p:spTree>
    <p:extLst>
      <p:ext uri="{BB962C8B-B14F-4D97-AF65-F5344CB8AC3E}">
        <p14:creationId xmlns:p14="http://schemas.microsoft.com/office/powerpoint/2010/main" val="3130619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11" name="TextBox 11"/>
          <p:cNvSpPr txBox="1"/>
          <p:nvPr/>
        </p:nvSpPr>
        <p:spPr>
          <a:xfrm>
            <a:off x="912665" y="2102138"/>
            <a:ext cx="5335735" cy="1033040"/>
          </a:xfrm>
          <a:prstGeom prst="rect">
            <a:avLst/>
          </a:prstGeom>
        </p:spPr>
        <p:txBody>
          <a:bodyPr wrap="square" lIns="0" tIns="0" rIns="0" bIns="0" rtlCol="0" anchor="t">
            <a:spAutoFit/>
          </a:bodyPr>
          <a:lstStyle/>
          <a:p>
            <a:pPr>
              <a:lnSpc>
                <a:spcPts val="4200"/>
              </a:lnSpc>
            </a:pPr>
            <a:r>
              <a:rPr lang="en-US" sz="3000" spc="93">
                <a:solidFill>
                  <a:srgbClr val="FFFFFF"/>
                </a:solidFill>
                <a:latin typeface="Inter"/>
              </a:rPr>
              <a:t>Acquisition by Loudoun County or VDOT</a:t>
            </a:r>
          </a:p>
        </p:txBody>
      </p:sp>
      <p:sp>
        <p:nvSpPr>
          <p:cNvPr id="13" name="TextBox 13"/>
          <p:cNvSpPr txBox="1"/>
          <p:nvPr/>
        </p:nvSpPr>
        <p:spPr>
          <a:xfrm>
            <a:off x="912665" y="3848100"/>
            <a:ext cx="6021535" cy="5328575"/>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000" spc="84" dirty="0">
                <a:solidFill>
                  <a:srgbClr val="99DFEC"/>
                </a:solidFill>
                <a:latin typeface="Inter"/>
              </a:rPr>
              <a:t>Land survey and plat prepared by Loudoun County.</a:t>
            </a:r>
          </a:p>
          <a:p>
            <a:endParaRPr lang="en-US" sz="3000" spc="84" dirty="0">
              <a:solidFill>
                <a:srgbClr val="99DFEC"/>
              </a:solidFill>
              <a:latin typeface="Inter"/>
            </a:endParaRPr>
          </a:p>
          <a:p>
            <a:pPr marL="285750" indent="-285750">
              <a:buFont typeface="Arial" panose="020B0604020202020204" pitchFamily="34" charset="0"/>
              <a:buChar char="•"/>
            </a:pPr>
            <a:r>
              <a:rPr lang="en-US" sz="3000" spc="84" dirty="0">
                <a:solidFill>
                  <a:srgbClr val="99DFEC"/>
                </a:solidFill>
                <a:latin typeface="Inter"/>
              </a:rPr>
              <a:t>Loudoun County has been unable to present an offer to Rockland LLC.</a:t>
            </a:r>
          </a:p>
          <a:p>
            <a:endParaRPr lang="en-US" sz="3000" spc="84" dirty="0">
              <a:solidFill>
                <a:srgbClr val="99DFEC"/>
              </a:solidFill>
              <a:latin typeface="Inter"/>
            </a:endParaRPr>
          </a:p>
          <a:p>
            <a:pPr marL="285750" indent="-285750">
              <a:buFont typeface="Arial" panose="020B0604020202020204" pitchFamily="34" charset="0"/>
              <a:buChar char="•"/>
            </a:pPr>
            <a:r>
              <a:rPr lang="en-US" sz="3000" spc="84" dirty="0">
                <a:solidFill>
                  <a:srgbClr val="99DFEC"/>
                </a:solidFill>
                <a:latin typeface="Inter"/>
              </a:rPr>
              <a:t>VDOT has declined to pursue acquisition as no public project in Virginia exists at this time.</a:t>
            </a:r>
          </a:p>
          <a:p>
            <a:pPr>
              <a:lnSpc>
                <a:spcPts val="2143"/>
              </a:lnSpc>
            </a:pPr>
            <a:endParaRPr lang="en-US" sz="1599" spc="84" dirty="0">
              <a:solidFill>
                <a:srgbClr val="99DFEC"/>
              </a:solidFill>
              <a:latin typeface="Inter"/>
            </a:endParaRPr>
          </a:p>
        </p:txBody>
      </p:sp>
      <p:sp>
        <p:nvSpPr>
          <p:cNvPr id="16" name="TextBox 16"/>
          <p:cNvSpPr txBox="1"/>
          <p:nvPr/>
        </p:nvSpPr>
        <p:spPr>
          <a:xfrm>
            <a:off x="610766" y="687531"/>
            <a:ext cx="7475058" cy="8234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 SOLUTION B</a:t>
            </a:r>
          </a:p>
        </p:txBody>
      </p:sp>
      <p:sp>
        <p:nvSpPr>
          <p:cNvPr id="20" name="AutoShape 2">
            <a:extLst>
              <a:ext uri="{FF2B5EF4-FFF2-40B4-BE49-F238E27FC236}">
                <a16:creationId xmlns:a16="http://schemas.microsoft.com/office/drawing/2014/main" id="{EBB923EF-4E1E-83BD-AA41-A889385A049F}"/>
              </a:ext>
            </a:extLst>
          </p:cNvPr>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grpSp>
        <p:nvGrpSpPr>
          <p:cNvPr id="6" name="Group 7">
            <a:extLst>
              <a:ext uri="{FF2B5EF4-FFF2-40B4-BE49-F238E27FC236}">
                <a16:creationId xmlns:a16="http://schemas.microsoft.com/office/drawing/2014/main" id="{306E56B4-9AB4-7C68-A330-ADD480773F45}"/>
              </a:ext>
            </a:extLst>
          </p:cNvPr>
          <p:cNvGrpSpPr/>
          <p:nvPr/>
        </p:nvGrpSpPr>
        <p:grpSpPr>
          <a:xfrm>
            <a:off x="7464699" y="1"/>
            <a:ext cx="10849427" cy="10286999"/>
            <a:chOff x="0" y="0"/>
            <a:chExt cx="5189336" cy="4714534"/>
          </a:xfrm>
        </p:grpSpPr>
        <p:pic>
          <p:nvPicPr>
            <p:cNvPr id="7" name="Picture 8">
              <a:extLst>
                <a:ext uri="{FF2B5EF4-FFF2-40B4-BE49-F238E27FC236}">
                  <a16:creationId xmlns:a16="http://schemas.microsoft.com/office/drawing/2014/main" id="{628A45FA-BF37-443D-F5F9-825761F3A204}"/>
                </a:ext>
              </a:extLst>
            </p:cNvPr>
            <p:cNvPicPr>
              <a:picLocks noChangeAspect="1"/>
            </p:cNvPicPr>
            <p:nvPr/>
          </p:nvPicPr>
          <p:blipFill>
            <a:blip r:embed="rId3"/>
            <a:srcRect t="10464" b="10464"/>
            <a:stretch>
              <a:fillRect/>
            </a:stretch>
          </p:blipFill>
          <p:spPr>
            <a:xfrm>
              <a:off x="0" y="0"/>
              <a:ext cx="5189336" cy="4714534"/>
            </a:xfrm>
            <a:prstGeom prst="rect">
              <a:avLst/>
            </a:prstGeom>
          </p:spPr>
        </p:pic>
      </p:grpSp>
      <p:sp>
        <p:nvSpPr>
          <p:cNvPr id="2" name="TextBox 13">
            <a:extLst>
              <a:ext uri="{FF2B5EF4-FFF2-40B4-BE49-F238E27FC236}">
                <a16:creationId xmlns:a16="http://schemas.microsoft.com/office/drawing/2014/main" id="{FD886E4A-B5D2-19B0-FDFC-C8E25A62B76C}"/>
              </a:ext>
            </a:extLst>
          </p:cNvPr>
          <p:cNvSpPr txBox="1"/>
          <p:nvPr/>
        </p:nvSpPr>
        <p:spPr>
          <a:xfrm>
            <a:off x="912665" y="7429500"/>
            <a:ext cx="6250135" cy="461665"/>
          </a:xfrm>
          <a:prstGeom prst="rect">
            <a:avLst/>
          </a:prstGeom>
        </p:spPr>
        <p:txBody>
          <a:bodyPr wrap="square" lIns="0" tIns="0" rIns="0" bIns="0" rtlCol="0" anchor="t">
            <a:spAutoFit/>
          </a:bodyPr>
          <a:lstStyle/>
          <a:p>
            <a:endParaRPr lang="en-US" sz="3000" spc="84">
              <a:solidFill>
                <a:srgbClr val="99DFEC"/>
              </a:solidFill>
              <a:latin typeface="Inter"/>
            </a:endParaRPr>
          </a:p>
        </p:txBody>
      </p:sp>
    </p:spTree>
    <p:extLst>
      <p:ext uri="{BB962C8B-B14F-4D97-AF65-F5344CB8AC3E}">
        <p14:creationId xmlns:p14="http://schemas.microsoft.com/office/powerpoint/2010/main" val="329820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11" name="TextBox 11"/>
          <p:cNvSpPr txBox="1"/>
          <p:nvPr/>
        </p:nvSpPr>
        <p:spPr>
          <a:xfrm>
            <a:off x="977744" y="2248510"/>
            <a:ext cx="6178430" cy="1033040"/>
          </a:xfrm>
          <a:prstGeom prst="rect">
            <a:avLst/>
          </a:prstGeom>
        </p:spPr>
        <p:txBody>
          <a:bodyPr wrap="square" lIns="0" tIns="0" rIns="0" bIns="0" rtlCol="0" anchor="t">
            <a:spAutoFit/>
          </a:bodyPr>
          <a:lstStyle/>
          <a:p>
            <a:pPr>
              <a:lnSpc>
                <a:spcPts val="4200"/>
              </a:lnSpc>
            </a:pPr>
            <a:r>
              <a:rPr lang="en-US" sz="3000" spc="93">
                <a:solidFill>
                  <a:srgbClr val="FFFFFF"/>
                </a:solidFill>
                <a:latin typeface="Inter"/>
              </a:rPr>
              <a:t>Joint Acquisition of Ferry Landing</a:t>
            </a:r>
          </a:p>
        </p:txBody>
      </p:sp>
      <p:sp>
        <p:nvSpPr>
          <p:cNvPr id="13" name="TextBox 13"/>
          <p:cNvSpPr txBox="1"/>
          <p:nvPr/>
        </p:nvSpPr>
        <p:spPr>
          <a:xfrm>
            <a:off x="907774" y="3824139"/>
            <a:ext cx="6026426" cy="5790239"/>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000" spc="84">
                <a:solidFill>
                  <a:srgbClr val="99DFEC"/>
                </a:solidFill>
                <a:latin typeface="Inter"/>
              </a:rPr>
              <a:t>Joint offer by White’s Ferry, Loudoun and Montgomery County.</a:t>
            </a:r>
          </a:p>
          <a:p>
            <a:endParaRPr lang="en-US" sz="3000" spc="84">
              <a:solidFill>
                <a:srgbClr val="99DFEC"/>
              </a:solidFill>
              <a:latin typeface="Inter"/>
            </a:endParaRPr>
          </a:p>
          <a:p>
            <a:pPr marL="285750" indent="-285750">
              <a:buFont typeface="Arial" panose="020B0604020202020204" pitchFamily="34" charset="0"/>
              <a:buChar char="•"/>
            </a:pPr>
            <a:r>
              <a:rPr lang="en-US" sz="3000" spc="84">
                <a:solidFill>
                  <a:srgbClr val="99DFEC"/>
                </a:solidFill>
                <a:latin typeface="Inter"/>
              </a:rPr>
              <a:t>Loudoun County would control the land rights. </a:t>
            </a:r>
          </a:p>
          <a:p>
            <a:endParaRPr lang="en-US" sz="3000" spc="84">
              <a:solidFill>
                <a:srgbClr val="99DFEC"/>
              </a:solidFill>
              <a:latin typeface="Inter"/>
            </a:endParaRPr>
          </a:p>
          <a:p>
            <a:pPr marL="285750" indent="-285750">
              <a:buFont typeface="Arial" panose="020B0604020202020204" pitchFamily="34" charset="0"/>
              <a:buChar char="•"/>
            </a:pPr>
            <a:r>
              <a:rPr lang="en-US" sz="3000" spc="84">
                <a:solidFill>
                  <a:srgbClr val="99DFEC"/>
                </a:solidFill>
                <a:latin typeface="Inter"/>
              </a:rPr>
              <a:t>Initial offer $800,000, rejected by Rockland LLC.</a:t>
            </a:r>
          </a:p>
          <a:p>
            <a:endParaRPr lang="en-US" sz="3000" spc="84">
              <a:solidFill>
                <a:srgbClr val="99DFEC"/>
              </a:solidFill>
              <a:latin typeface="Inter"/>
            </a:endParaRPr>
          </a:p>
          <a:p>
            <a:pPr marL="285750" indent="-285750">
              <a:buFont typeface="Arial" panose="020B0604020202020204" pitchFamily="34" charset="0"/>
              <a:buChar char="•"/>
            </a:pPr>
            <a:r>
              <a:rPr lang="en-US" sz="3000" spc="84">
                <a:solidFill>
                  <a:srgbClr val="99DFEC"/>
                </a:solidFill>
                <a:latin typeface="Inter"/>
              </a:rPr>
              <a:t>Revised offer of $1M, rejected by Rockland LLC.</a:t>
            </a:r>
          </a:p>
          <a:p>
            <a:pPr marL="285750" indent="-285750">
              <a:lnSpc>
                <a:spcPts val="2143"/>
              </a:lnSpc>
              <a:buFont typeface="Arial" panose="020B0604020202020204" pitchFamily="34" charset="0"/>
              <a:buChar char="•"/>
            </a:pPr>
            <a:endParaRPr lang="en-US" sz="1599" spc="84">
              <a:solidFill>
                <a:srgbClr val="99DFEC"/>
              </a:solidFill>
              <a:latin typeface="Inter"/>
            </a:endParaRPr>
          </a:p>
        </p:txBody>
      </p:sp>
      <p:sp>
        <p:nvSpPr>
          <p:cNvPr id="16" name="TextBox 16"/>
          <p:cNvSpPr txBox="1"/>
          <p:nvPr/>
        </p:nvSpPr>
        <p:spPr>
          <a:xfrm>
            <a:off x="610766" y="687531"/>
            <a:ext cx="7475058" cy="823468"/>
          </a:xfrm>
          <a:prstGeom prst="rect">
            <a:avLst/>
          </a:prstGeom>
        </p:spPr>
        <p:txBody>
          <a:bodyPr lIns="0" tIns="0" rIns="0" bIns="0" rtlCol="0" anchor="t">
            <a:spAutoFit/>
          </a:bodyPr>
          <a:lstStyle/>
          <a:p>
            <a:pPr>
              <a:lnSpc>
                <a:spcPts val="6655"/>
              </a:lnSpc>
            </a:pPr>
            <a:r>
              <a:rPr lang="en-US" sz="5199" spc="556" dirty="0">
                <a:solidFill>
                  <a:srgbClr val="FFFFFF"/>
                </a:solidFill>
                <a:latin typeface="Muli Heavy"/>
              </a:rPr>
              <a:t> SOLUTION C</a:t>
            </a:r>
          </a:p>
        </p:txBody>
      </p:sp>
      <p:sp>
        <p:nvSpPr>
          <p:cNvPr id="20" name="AutoShape 2">
            <a:extLst>
              <a:ext uri="{FF2B5EF4-FFF2-40B4-BE49-F238E27FC236}">
                <a16:creationId xmlns:a16="http://schemas.microsoft.com/office/drawing/2014/main" id="{EBB923EF-4E1E-83BD-AA41-A889385A049F}"/>
              </a:ext>
            </a:extLst>
          </p:cNvPr>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grpSp>
        <p:nvGrpSpPr>
          <p:cNvPr id="6" name="Group 2">
            <a:extLst>
              <a:ext uri="{FF2B5EF4-FFF2-40B4-BE49-F238E27FC236}">
                <a16:creationId xmlns:a16="http://schemas.microsoft.com/office/drawing/2014/main" id="{2C87A341-D52C-F6EA-C6AA-FD55BDBDD5BF}"/>
              </a:ext>
            </a:extLst>
          </p:cNvPr>
          <p:cNvGrpSpPr/>
          <p:nvPr/>
        </p:nvGrpSpPr>
        <p:grpSpPr>
          <a:xfrm>
            <a:off x="7543800" y="-18506"/>
            <a:ext cx="10744200" cy="10287000"/>
            <a:chOff x="0" y="0"/>
            <a:chExt cx="5195992" cy="4682361"/>
          </a:xfrm>
        </p:grpSpPr>
        <p:pic>
          <p:nvPicPr>
            <p:cNvPr id="7" name="Picture 3">
              <a:extLst>
                <a:ext uri="{FF2B5EF4-FFF2-40B4-BE49-F238E27FC236}">
                  <a16:creationId xmlns:a16="http://schemas.microsoft.com/office/drawing/2014/main" id="{0843E56A-FAE2-CE84-58BA-4EAF5A26E764}"/>
                </a:ext>
              </a:extLst>
            </p:cNvPr>
            <p:cNvPicPr>
              <a:picLocks noChangeAspect="1"/>
            </p:cNvPicPr>
            <p:nvPr/>
          </p:nvPicPr>
          <p:blipFill>
            <a:blip r:embed="rId3"/>
            <a:srcRect l="13900" r="13900"/>
            <a:stretch>
              <a:fillRect/>
            </a:stretch>
          </p:blipFill>
          <p:spPr>
            <a:xfrm>
              <a:off x="0" y="0"/>
              <a:ext cx="5195992" cy="4682361"/>
            </a:xfrm>
            <a:prstGeom prst="rect">
              <a:avLst/>
            </a:prstGeom>
          </p:spPr>
        </p:pic>
      </p:grpSp>
    </p:spTree>
    <p:extLst>
      <p:ext uri="{BB962C8B-B14F-4D97-AF65-F5344CB8AC3E}">
        <p14:creationId xmlns:p14="http://schemas.microsoft.com/office/powerpoint/2010/main" val="2336264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11" name="TextBox 11"/>
          <p:cNvSpPr txBox="1"/>
          <p:nvPr/>
        </p:nvSpPr>
        <p:spPr>
          <a:xfrm>
            <a:off x="763780" y="2324100"/>
            <a:ext cx="7169029" cy="494431"/>
          </a:xfrm>
          <a:prstGeom prst="rect">
            <a:avLst/>
          </a:prstGeom>
        </p:spPr>
        <p:txBody>
          <a:bodyPr wrap="square" lIns="0" tIns="0" rIns="0" bIns="0" rtlCol="0" anchor="t">
            <a:spAutoFit/>
          </a:bodyPr>
          <a:lstStyle/>
          <a:p>
            <a:pPr>
              <a:lnSpc>
                <a:spcPts val="4200"/>
              </a:lnSpc>
            </a:pPr>
            <a:r>
              <a:rPr lang="en-US" sz="3000" spc="93">
                <a:solidFill>
                  <a:srgbClr val="FFFFFF"/>
                </a:solidFill>
                <a:latin typeface="Inter"/>
              </a:rPr>
              <a:t> Third Party Acquisition</a:t>
            </a:r>
          </a:p>
        </p:txBody>
      </p:sp>
      <p:sp>
        <p:nvSpPr>
          <p:cNvPr id="16" name="TextBox 16"/>
          <p:cNvSpPr txBox="1"/>
          <p:nvPr/>
        </p:nvSpPr>
        <p:spPr>
          <a:xfrm>
            <a:off x="610766" y="687531"/>
            <a:ext cx="7475058" cy="823468"/>
          </a:xfrm>
          <a:prstGeom prst="rect">
            <a:avLst/>
          </a:prstGeom>
        </p:spPr>
        <p:txBody>
          <a:bodyPr lIns="0" tIns="0" rIns="0" bIns="0" rtlCol="0" anchor="t">
            <a:spAutoFit/>
          </a:bodyPr>
          <a:lstStyle/>
          <a:p>
            <a:pPr>
              <a:lnSpc>
                <a:spcPts val="6655"/>
              </a:lnSpc>
            </a:pPr>
            <a:r>
              <a:rPr lang="en-US" sz="5199" spc="556" dirty="0">
                <a:solidFill>
                  <a:srgbClr val="FFFFFF"/>
                </a:solidFill>
                <a:latin typeface="Muli Heavy"/>
              </a:rPr>
              <a:t> SOLUTION D</a:t>
            </a:r>
          </a:p>
        </p:txBody>
      </p:sp>
      <p:sp>
        <p:nvSpPr>
          <p:cNvPr id="20" name="AutoShape 2">
            <a:extLst>
              <a:ext uri="{FF2B5EF4-FFF2-40B4-BE49-F238E27FC236}">
                <a16:creationId xmlns:a16="http://schemas.microsoft.com/office/drawing/2014/main" id="{EBB923EF-4E1E-83BD-AA41-A889385A049F}"/>
              </a:ext>
            </a:extLst>
          </p:cNvPr>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pic>
        <p:nvPicPr>
          <p:cNvPr id="5" name="Picture 4" descr="A picture containing text, sky, outdoor, tree&#10;&#10;Description automatically generated">
            <a:extLst>
              <a:ext uri="{FF2B5EF4-FFF2-40B4-BE49-F238E27FC236}">
                <a16:creationId xmlns:a16="http://schemas.microsoft.com/office/drawing/2014/main" id="{745E29F5-E749-9684-E127-3CF022C18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0"/>
            <a:ext cx="10791967" cy="10287000"/>
          </a:xfrm>
          <a:prstGeom prst="rect">
            <a:avLst/>
          </a:prstGeom>
        </p:spPr>
      </p:pic>
      <p:sp>
        <p:nvSpPr>
          <p:cNvPr id="2" name="TextBox 13">
            <a:extLst>
              <a:ext uri="{FF2B5EF4-FFF2-40B4-BE49-F238E27FC236}">
                <a16:creationId xmlns:a16="http://schemas.microsoft.com/office/drawing/2014/main" id="{63558688-3DFE-33D9-4C86-D0981D2FB2E2}"/>
              </a:ext>
            </a:extLst>
          </p:cNvPr>
          <p:cNvSpPr txBox="1"/>
          <p:nvPr/>
        </p:nvSpPr>
        <p:spPr>
          <a:xfrm>
            <a:off x="882848" y="3238500"/>
            <a:ext cx="5716735" cy="4616648"/>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000" spc="84">
                <a:solidFill>
                  <a:srgbClr val="99DFEC"/>
                </a:solidFill>
                <a:latin typeface="Inter"/>
              </a:rPr>
              <a:t>An entity not precluded from owning an interest in VA land could obtain rights to the landing from Rockland, LLC.</a:t>
            </a:r>
          </a:p>
          <a:p>
            <a:pPr marL="285750" indent="-285750">
              <a:buFont typeface="Arial" panose="020B0604020202020204" pitchFamily="34" charset="0"/>
              <a:buChar char="•"/>
            </a:pPr>
            <a:endParaRPr lang="en-US" sz="3000" spc="84">
              <a:solidFill>
                <a:srgbClr val="99DFEC"/>
              </a:solidFill>
              <a:latin typeface="Inter"/>
            </a:endParaRPr>
          </a:p>
          <a:p>
            <a:pPr marL="285750" indent="-285750">
              <a:buFont typeface="Arial" panose="020B0604020202020204" pitchFamily="34" charset="0"/>
              <a:buChar char="•"/>
            </a:pPr>
            <a:r>
              <a:rPr lang="en-US" sz="3000" spc="84">
                <a:solidFill>
                  <a:srgbClr val="99DFEC"/>
                </a:solidFill>
                <a:latin typeface="Inter"/>
              </a:rPr>
              <a:t>Another ferry operator could obtain rights from both parties to operate the ferry.</a:t>
            </a:r>
            <a:endParaRPr lang="en-US" sz="1599" spc="84">
              <a:solidFill>
                <a:srgbClr val="99DFEC"/>
              </a:solidFill>
              <a:latin typeface="Inter"/>
            </a:endParaRPr>
          </a:p>
        </p:txBody>
      </p:sp>
    </p:spTree>
    <p:extLst>
      <p:ext uri="{BB962C8B-B14F-4D97-AF65-F5344CB8AC3E}">
        <p14:creationId xmlns:p14="http://schemas.microsoft.com/office/powerpoint/2010/main" val="147011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11" name="TextBox 11"/>
          <p:cNvSpPr txBox="1"/>
          <p:nvPr/>
        </p:nvSpPr>
        <p:spPr>
          <a:xfrm>
            <a:off x="912665" y="2233218"/>
            <a:ext cx="6324601" cy="1033040"/>
          </a:xfrm>
          <a:prstGeom prst="rect">
            <a:avLst/>
          </a:prstGeom>
        </p:spPr>
        <p:txBody>
          <a:bodyPr wrap="square" lIns="0" tIns="0" rIns="0" bIns="0" rtlCol="0" anchor="t">
            <a:spAutoFit/>
          </a:bodyPr>
          <a:lstStyle/>
          <a:p>
            <a:pPr>
              <a:lnSpc>
                <a:spcPts val="4200"/>
              </a:lnSpc>
            </a:pPr>
            <a:r>
              <a:rPr lang="en-US" sz="3000" spc="93">
                <a:solidFill>
                  <a:srgbClr val="FFFFFF"/>
                </a:solidFill>
                <a:latin typeface="Inter"/>
              </a:rPr>
              <a:t>50 Cents per Car Paid to Rockland LLC</a:t>
            </a:r>
          </a:p>
        </p:txBody>
      </p:sp>
      <p:sp>
        <p:nvSpPr>
          <p:cNvPr id="13" name="TextBox 13"/>
          <p:cNvSpPr txBox="1"/>
          <p:nvPr/>
        </p:nvSpPr>
        <p:spPr>
          <a:xfrm>
            <a:off x="849322" y="3976881"/>
            <a:ext cx="6324601" cy="3231654"/>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000" spc="84" dirty="0">
                <a:solidFill>
                  <a:srgbClr val="99DFEC"/>
                </a:solidFill>
                <a:latin typeface="Inter"/>
              </a:rPr>
              <a:t>Current and previous ferry owners unwilling to pay a per vehicle fee.  </a:t>
            </a:r>
          </a:p>
          <a:p>
            <a:pPr marL="285750" indent="-285750">
              <a:buFont typeface="Arial" panose="020B0604020202020204" pitchFamily="34" charset="0"/>
              <a:buChar char="•"/>
            </a:pPr>
            <a:endParaRPr lang="en-US" sz="3000" spc="84" dirty="0">
              <a:solidFill>
                <a:srgbClr val="99DFEC"/>
              </a:solidFill>
              <a:latin typeface="Inter"/>
            </a:endParaRPr>
          </a:p>
          <a:p>
            <a:pPr marL="285750" indent="-285750">
              <a:buFont typeface="Arial" panose="020B0604020202020204" pitchFamily="34" charset="0"/>
              <a:buChar char="•"/>
            </a:pPr>
            <a:r>
              <a:rPr lang="en-US" sz="3000" spc="84" dirty="0">
                <a:solidFill>
                  <a:srgbClr val="99DFEC"/>
                </a:solidFill>
                <a:latin typeface="Inter"/>
              </a:rPr>
              <a:t>Montgomery County attempted to broker agreement without success. </a:t>
            </a:r>
          </a:p>
        </p:txBody>
      </p:sp>
      <p:sp>
        <p:nvSpPr>
          <p:cNvPr id="16" name="TextBox 16"/>
          <p:cNvSpPr txBox="1"/>
          <p:nvPr/>
        </p:nvSpPr>
        <p:spPr>
          <a:xfrm>
            <a:off x="610766" y="687531"/>
            <a:ext cx="7475058" cy="8234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 SOLUTION E</a:t>
            </a:r>
          </a:p>
        </p:txBody>
      </p:sp>
      <p:sp>
        <p:nvSpPr>
          <p:cNvPr id="20" name="AutoShape 2">
            <a:extLst>
              <a:ext uri="{FF2B5EF4-FFF2-40B4-BE49-F238E27FC236}">
                <a16:creationId xmlns:a16="http://schemas.microsoft.com/office/drawing/2014/main" id="{EBB923EF-4E1E-83BD-AA41-A889385A049F}"/>
              </a:ext>
            </a:extLst>
          </p:cNvPr>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pic>
        <p:nvPicPr>
          <p:cNvPr id="4" name="Picture 3">
            <a:extLst>
              <a:ext uri="{FF2B5EF4-FFF2-40B4-BE49-F238E27FC236}">
                <a16:creationId xmlns:a16="http://schemas.microsoft.com/office/drawing/2014/main" id="{779392AE-B6DA-8FC7-AFEF-D20AC2E2FDA4}"/>
              </a:ext>
            </a:extLst>
          </p:cNvPr>
          <p:cNvPicPr>
            <a:picLocks noChangeAspect="1"/>
          </p:cNvPicPr>
          <p:nvPr/>
        </p:nvPicPr>
        <p:blipFill>
          <a:blip r:embed="rId3"/>
          <a:stretch>
            <a:fillRect/>
          </a:stretch>
        </p:blipFill>
        <p:spPr>
          <a:xfrm>
            <a:off x="7549487" y="-34688"/>
            <a:ext cx="10744200" cy="10287000"/>
          </a:xfrm>
          <a:prstGeom prst="rect">
            <a:avLst/>
          </a:prstGeom>
        </p:spPr>
      </p:pic>
    </p:spTree>
    <p:extLst>
      <p:ext uri="{BB962C8B-B14F-4D97-AF65-F5344CB8AC3E}">
        <p14:creationId xmlns:p14="http://schemas.microsoft.com/office/powerpoint/2010/main" val="674098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AutoShape 2"/>
          <p:cNvSpPr/>
          <p:nvPr/>
        </p:nvSpPr>
        <p:spPr>
          <a:xfrm flipV="1">
            <a:off x="2314420" y="3223612"/>
            <a:ext cx="0" cy="938074"/>
          </a:xfrm>
          <a:prstGeom prst="line">
            <a:avLst/>
          </a:prstGeom>
          <a:ln w="28575" cap="flat">
            <a:solidFill>
              <a:srgbClr val="F27100"/>
            </a:solidFill>
            <a:prstDash val="solid"/>
            <a:headEnd type="none" w="sm" len="sm"/>
            <a:tailEnd type="none" w="sm" len="sm"/>
          </a:ln>
        </p:spPr>
        <p:txBody>
          <a:bodyPr/>
          <a:lstStyle/>
          <a:p>
            <a:endParaRPr lang="en-US"/>
          </a:p>
        </p:txBody>
      </p:sp>
      <p:sp>
        <p:nvSpPr>
          <p:cNvPr id="3" name="AutoShape 3"/>
          <p:cNvSpPr/>
          <p:nvPr/>
        </p:nvSpPr>
        <p:spPr>
          <a:xfrm rot="-5400000">
            <a:off x="12821306" y="2009010"/>
            <a:ext cx="938074" cy="0"/>
          </a:xfrm>
          <a:prstGeom prst="line">
            <a:avLst/>
          </a:prstGeom>
          <a:ln w="28575" cap="flat">
            <a:solidFill>
              <a:srgbClr val="F27100"/>
            </a:solidFill>
            <a:prstDash val="solid"/>
            <a:headEnd type="none" w="sm" len="sm"/>
            <a:tailEnd type="none" w="sm" len="sm"/>
          </a:ln>
        </p:spPr>
        <p:txBody>
          <a:bodyPr/>
          <a:lstStyle/>
          <a:p>
            <a:endParaRPr lang="en-US"/>
          </a:p>
        </p:txBody>
      </p:sp>
      <p:sp>
        <p:nvSpPr>
          <p:cNvPr id="4" name="AutoShape 4"/>
          <p:cNvSpPr/>
          <p:nvPr/>
        </p:nvSpPr>
        <p:spPr>
          <a:xfrm rot="-5400000">
            <a:off x="12821306" y="6792831"/>
            <a:ext cx="938074" cy="0"/>
          </a:xfrm>
          <a:prstGeom prst="line">
            <a:avLst/>
          </a:prstGeom>
          <a:ln w="28575" cap="flat">
            <a:solidFill>
              <a:srgbClr val="F27100"/>
            </a:solidFill>
            <a:prstDash val="solid"/>
            <a:headEnd type="none" w="sm" len="sm"/>
            <a:tailEnd type="none" w="sm" len="sm"/>
          </a:ln>
        </p:spPr>
        <p:txBody>
          <a:bodyPr/>
          <a:lstStyle/>
          <a:p>
            <a:endParaRPr lang="en-US"/>
          </a:p>
        </p:txBody>
      </p:sp>
      <p:sp>
        <p:nvSpPr>
          <p:cNvPr id="5" name="AutoShape 5"/>
          <p:cNvSpPr/>
          <p:nvPr/>
        </p:nvSpPr>
        <p:spPr>
          <a:xfrm flipV="1">
            <a:off x="2314420" y="6512694"/>
            <a:ext cx="0" cy="938074"/>
          </a:xfrm>
          <a:prstGeom prst="line">
            <a:avLst/>
          </a:prstGeom>
          <a:ln w="28575" cap="flat">
            <a:solidFill>
              <a:srgbClr val="F27100"/>
            </a:solidFill>
            <a:prstDash val="solid"/>
            <a:headEnd type="none" w="sm" len="sm"/>
            <a:tailEnd type="none" w="sm" len="sm"/>
          </a:ln>
        </p:spPr>
        <p:txBody>
          <a:bodyPr/>
          <a:lstStyle/>
          <a:p>
            <a:endParaRPr lang="en-US"/>
          </a:p>
        </p:txBody>
      </p:sp>
      <p:sp>
        <p:nvSpPr>
          <p:cNvPr id="6" name="Freeform 6"/>
          <p:cNvSpPr/>
          <p:nvPr/>
        </p:nvSpPr>
        <p:spPr>
          <a:xfrm>
            <a:off x="9273566" y="-85726"/>
            <a:ext cx="9014434" cy="10391672"/>
          </a:xfrm>
          <a:custGeom>
            <a:avLst/>
            <a:gdLst/>
            <a:ahLst/>
            <a:cxnLst/>
            <a:rect l="l" t="t" r="r" b="b"/>
            <a:pathLst>
              <a:path w="9014434" h="10210382">
                <a:moveTo>
                  <a:pt x="0" y="0"/>
                </a:moveTo>
                <a:lnTo>
                  <a:pt x="9014434" y="0"/>
                </a:lnTo>
                <a:lnTo>
                  <a:pt x="9014434" y="10210382"/>
                </a:lnTo>
                <a:lnTo>
                  <a:pt x="0" y="10210382"/>
                </a:lnTo>
                <a:lnTo>
                  <a:pt x="0" y="0"/>
                </a:lnTo>
                <a:close/>
              </a:path>
            </a:pathLst>
          </a:custGeom>
          <a:blipFill>
            <a:blip r:embed="rId2"/>
            <a:stretch>
              <a:fillRect l="-28919" r="-36580"/>
            </a:stretch>
          </a:blipFill>
        </p:spPr>
        <p:txBody>
          <a:bodyPr/>
          <a:lstStyle/>
          <a:p>
            <a:endParaRPr lang="en-US"/>
          </a:p>
        </p:txBody>
      </p:sp>
      <p:sp>
        <p:nvSpPr>
          <p:cNvPr id="7" name="TextBox 7"/>
          <p:cNvSpPr txBox="1"/>
          <p:nvPr/>
        </p:nvSpPr>
        <p:spPr>
          <a:xfrm>
            <a:off x="1028700" y="525021"/>
            <a:ext cx="8244865" cy="1663019"/>
          </a:xfrm>
          <a:prstGeom prst="rect">
            <a:avLst/>
          </a:prstGeom>
        </p:spPr>
        <p:txBody>
          <a:bodyPr wrap="square" lIns="0" tIns="0" rIns="0" bIns="0" rtlCol="0" anchor="t">
            <a:spAutoFit/>
          </a:bodyPr>
          <a:lstStyle/>
          <a:p>
            <a:pPr>
              <a:lnSpc>
                <a:spcPts val="6656"/>
              </a:lnSpc>
            </a:pPr>
            <a:r>
              <a:rPr lang="en-US" sz="5200" spc="556">
                <a:solidFill>
                  <a:srgbClr val="FFFFFF"/>
                </a:solidFill>
                <a:latin typeface="Muli Heavy"/>
              </a:rPr>
              <a:t>TABLE OF CONTENTS</a:t>
            </a:r>
          </a:p>
        </p:txBody>
      </p:sp>
      <p:sp>
        <p:nvSpPr>
          <p:cNvPr id="8" name="TextBox 8"/>
          <p:cNvSpPr txBox="1"/>
          <p:nvPr/>
        </p:nvSpPr>
        <p:spPr>
          <a:xfrm>
            <a:off x="1026759" y="3279149"/>
            <a:ext cx="775500" cy="880110"/>
          </a:xfrm>
          <a:prstGeom prst="rect">
            <a:avLst/>
          </a:prstGeom>
        </p:spPr>
        <p:txBody>
          <a:bodyPr lIns="0" tIns="0" rIns="0" bIns="0" rtlCol="0" anchor="t">
            <a:spAutoFit/>
          </a:bodyPr>
          <a:lstStyle/>
          <a:p>
            <a:pPr algn="r">
              <a:lnSpc>
                <a:spcPts val="7140"/>
              </a:lnSpc>
            </a:pPr>
            <a:r>
              <a:rPr lang="en-US" sz="5100" spc="632">
                <a:solidFill>
                  <a:srgbClr val="FFFFFF"/>
                </a:solidFill>
                <a:latin typeface="Bebas Neue"/>
              </a:rPr>
              <a:t>01</a:t>
            </a:r>
          </a:p>
        </p:txBody>
      </p:sp>
      <p:sp>
        <p:nvSpPr>
          <p:cNvPr id="9" name="TextBox 9"/>
          <p:cNvSpPr txBox="1"/>
          <p:nvPr/>
        </p:nvSpPr>
        <p:spPr>
          <a:xfrm>
            <a:off x="2652557" y="3322636"/>
            <a:ext cx="5365769" cy="622935"/>
          </a:xfrm>
          <a:prstGeom prst="rect">
            <a:avLst/>
          </a:prstGeom>
        </p:spPr>
        <p:txBody>
          <a:bodyPr lIns="0" tIns="0" rIns="0" bIns="0" rtlCol="0" anchor="t">
            <a:spAutoFit/>
          </a:bodyPr>
          <a:lstStyle/>
          <a:p>
            <a:pPr>
              <a:lnSpc>
                <a:spcPts val="5040"/>
              </a:lnSpc>
            </a:pPr>
            <a:r>
              <a:rPr lang="en-US" sz="3600" spc="118">
                <a:solidFill>
                  <a:srgbClr val="FFFFFF"/>
                </a:solidFill>
                <a:latin typeface="Inter"/>
              </a:rPr>
              <a:t>Ferry Location &amp; Need</a:t>
            </a:r>
          </a:p>
        </p:txBody>
      </p:sp>
      <p:sp>
        <p:nvSpPr>
          <p:cNvPr id="10" name="TextBox 10"/>
          <p:cNvSpPr txBox="1"/>
          <p:nvPr/>
        </p:nvSpPr>
        <p:spPr>
          <a:xfrm>
            <a:off x="2652557" y="4989601"/>
            <a:ext cx="5365769" cy="589457"/>
          </a:xfrm>
          <a:prstGeom prst="rect">
            <a:avLst/>
          </a:prstGeom>
        </p:spPr>
        <p:txBody>
          <a:bodyPr lIns="0" tIns="0" rIns="0" bIns="0" rtlCol="0" anchor="t">
            <a:spAutoFit/>
          </a:bodyPr>
          <a:lstStyle/>
          <a:p>
            <a:pPr>
              <a:lnSpc>
                <a:spcPts val="5040"/>
              </a:lnSpc>
            </a:pPr>
            <a:r>
              <a:rPr lang="en-US" sz="3600" spc="118">
                <a:solidFill>
                  <a:srgbClr val="FFFFFF"/>
                </a:solidFill>
                <a:latin typeface="Inter"/>
              </a:rPr>
              <a:t>Land Interests of Issue </a:t>
            </a:r>
          </a:p>
        </p:txBody>
      </p:sp>
      <p:sp>
        <p:nvSpPr>
          <p:cNvPr id="11" name="TextBox 11"/>
          <p:cNvSpPr txBox="1"/>
          <p:nvPr/>
        </p:nvSpPr>
        <p:spPr>
          <a:xfrm>
            <a:off x="2709707" y="8377265"/>
            <a:ext cx="4278212" cy="589457"/>
          </a:xfrm>
          <a:prstGeom prst="rect">
            <a:avLst/>
          </a:prstGeom>
        </p:spPr>
        <p:txBody>
          <a:bodyPr lIns="0" tIns="0" rIns="0" bIns="0" rtlCol="0" anchor="t">
            <a:spAutoFit/>
          </a:bodyPr>
          <a:lstStyle/>
          <a:p>
            <a:pPr>
              <a:lnSpc>
                <a:spcPts val="5040"/>
              </a:lnSpc>
            </a:pPr>
            <a:r>
              <a:rPr lang="en-US" sz="3600" spc="118">
                <a:solidFill>
                  <a:srgbClr val="FFFFFF"/>
                </a:solidFill>
                <a:latin typeface="Inter"/>
              </a:rPr>
              <a:t>Solutions</a:t>
            </a:r>
          </a:p>
        </p:txBody>
      </p:sp>
      <p:sp>
        <p:nvSpPr>
          <p:cNvPr id="12" name="TextBox 12"/>
          <p:cNvSpPr txBox="1"/>
          <p:nvPr/>
        </p:nvSpPr>
        <p:spPr>
          <a:xfrm>
            <a:off x="2709707" y="6670263"/>
            <a:ext cx="4002126" cy="622935"/>
          </a:xfrm>
          <a:prstGeom prst="rect">
            <a:avLst/>
          </a:prstGeom>
        </p:spPr>
        <p:txBody>
          <a:bodyPr lIns="0" tIns="0" rIns="0" bIns="0" rtlCol="0" anchor="t">
            <a:spAutoFit/>
          </a:bodyPr>
          <a:lstStyle/>
          <a:p>
            <a:pPr>
              <a:lnSpc>
                <a:spcPts val="5040"/>
              </a:lnSpc>
            </a:pPr>
            <a:r>
              <a:rPr lang="en-US" sz="3600" spc="118">
                <a:solidFill>
                  <a:srgbClr val="FFFFFF"/>
                </a:solidFill>
                <a:latin typeface="Inter"/>
              </a:rPr>
              <a:t>Timeline</a:t>
            </a:r>
          </a:p>
        </p:txBody>
      </p:sp>
      <p:sp>
        <p:nvSpPr>
          <p:cNvPr id="13" name="TextBox 13"/>
          <p:cNvSpPr txBox="1"/>
          <p:nvPr/>
        </p:nvSpPr>
        <p:spPr>
          <a:xfrm>
            <a:off x="1026759" y="6628445"/>
            <a:ext cx="775500" cy="880110"/>
          </a:xfrm>
          <a:prstGeom prst="rect">
            <a:avLst/>
          </a:prstGeom>
        </p:spPr>
        <p:txBody>
          <a:bodyPr lIns="0" tIns="0" rIns="0" bIns="0" rtlCol="0" anchor="t">
            <a:spAutoFit/>
          </a:bodyPr>
          <a:lstStyle/>
          <a:p>
            <a:pPr algn="r">
              <a:lnSpc>
                <a:spcPts val="7140"/>
              </a:lnSpc>
            </a:pPr>
            <a:r>
              <a:rPr lang="en-US" sz="5100" spc="632">
                <a:solidFill>
                  <a:srgbClr val="FFFFFF"/>
                </a:solidFill>
                <a:latin typeface="Bebas Neue"/>
              </a:rPr>
              <a:t>03</a:t>
            </a:r>
          </a:p>
        </p:txBody>
      </p:sp>
      <p:sp>
        <p:nvSpPr>
          <p:cNvPr id="14" name="TextBox 14"/>
          <p:cNvSpPr txBox="1"/>
          <p:nvPr/>
        </p:nvSpPr>
        <p:spPr>
          <a:xfrm>
            <a:off x="1026759" y="8396840"/>
            <a:ext cx="775500" cy="880110"/>
          </a:xfrm>
          <a:prstGeom prst="rect">
            <a:avLst/>
          </a:prstGeom>
        </p:spPr>
        <p:txBody>
          <a:bodyPr lIns="0" tIns="0" rIns="0" bIns="0" rtlCol="0" anchor="t">
            <a:spAutoFit/>
          </a:bodyPr>
          <a:lstStyle/>
          <a:p>
            <a:pPr algn="r">
              <a:lnSpc>
                <a:spcPts val="7140"/>
              </a:lnSpc>
            </a:pPr>
            <a:r>
              <a:rPr lang="en-US" sz="5100" spc="632">
                <a:solidFill>
                  <a:srgbClr val="FFFFFF"/>
                </a:solidFill>
                <a:latin typeface="Bebas Neue"/>
              </a:rPr>
              <a:t>04</a:t>
            </a:r>
          </a:p>
        </p:txBody>
      </p:sp>
      <p:sp>
        <p:nvSpPr>
          <p:cNvPr id="15" name="TextBox 15"/>
          <p:cNvSpPr txBox="1"/>
          <p:nvPr/>
        </p:nvSpPr>
        <p:spPr>
          <a:xfrm>
            <a:off x="1026759" y="4952958"/>
            <a:ext cx="775500" cy="880110"/>
          </a:xfrm>
          <a:prstGeom prst="rect">
            <a:avLst/>
          </a:prstGeom>
        </p:spPr>
        <p:txBody>
          <a:bodyPr lIns="0" tIns="0" rIns="0" bIns="0" rtlCol="0" anchor="t">
            <a:spAutoFit/>
          </a:bodyPr>
          <a:lstStyle/>
          <a:p>
            <a:pPr algn="r">
              <a:lnSpc>
                <a:spcPts val="7140"/>
              </a:lnSpc>
            </a:pPr>
            <a:r>
              <a:rPr lang="en-US" sz="5100" spc="632">
                <a:solidFill>
                  <a:srgbClr val="FFFFFF"/>
                </a:solidFill>
                <a:latin typeface="Bebas Neue"/>
              </a:rPr>
              <a:t>02</a:t>
            </a:r>
          </a:p>
        </p:txBody>
      </p:sp>
      <p:sp>
        <p:nvSpPr>
          <p:cNvPr id="16" name="AutoShape 16"/>
          <p:cNvSpPr/>
          <p:nvPr/>
        </p:nvSpPr>
        <p:spPr>
          <a:xfrm flipV="1">
            <a:off x="2314420" y="8219696"/>
            <a:ext cx="0" cy="938074"/>
          </a:xfrm>
          <a:prstGeom prst="line">
            <a:avLst/>
          </a:prstGeom>
          <a:ln w="28575" cap="flat">
            <a:solidFill>
              <a:srgbClr val="F27100"/>
            </a:solidFill>
            <a:prstDash val="solid"/>
            <a:headEnd type="none" w="sm" len="sm"/>
            <a:tailEnd type="none" w="sm" len="sm"/>
          </a:ln>
        </p:spPr>
        <p:txBody>
          <a:bodyPr/>
          <a:lstStyle/>
          <a:p>
            <a:endParaRPr lang="en-US"/>
          </a:p>
        </p:txBody>
      </p:sp>
      <p:sp>
        <p:nvSpPr>
          <p:cNvPr id="17" name="AutoShape 17"/>
          <p:cNvSpPr/>
          <p:nvPr/>
        </p:nvSpPr>
        <p:spPr>
          <a:xfrm flipV="1">
            <a:off x="2314420" y="4832032"/>
            <a:ext cx="0" cy="938074"/>
          </a:xfrm>
          <a:prstGeom prst="line">
            <a:avLst/>
          </a:prstGeom>
          <a:ln w="28575" cap="flat">
            <a:solidFill>
              <a:srgbClr val="F27100"/>
            </a:solidFill>
            <a:prstDash val="solid"/>
            <a:headEnd type="none" w="sm" len="sm"/>
            <a:tailEnd type="none" w="sm" len="sm"/>
          </a:ln>
        </p:spPr>
        <p:txBody>
          <a:bodyPr/>
          <a:lstStyle/>
          <a:p>
            <a:endParaRPr lang="en-US"/>
          </a:p>
        </p:txBody>
      </p:sp>
      <p:sp>
        <p:nvSpPr>
          <p:cNvPr id="18" name="AutoShape 2">
            <a:extLst>
              <a:ext uri="{FF2B5EF4-FFF2-40B4-BE49-F238E27FC236}">
                <a16:creationId xmlns:a16="http://schemas.microsoft.com/office/drawing/2014/main" id="{3BD6867C-55D8-E510-B45E-54D2081C296E}"/>
              </a:ext>
            </a:extLst>
          </p:cNvPr>
          <p:cNvSpPr/>
          <p:nvPr/>
        </p:nvSpPr>
        <p:spPr>
          <a:xfrm>
            <a:off x="1028700" y="2262300"/>
            <a:ext cx="3719914" cy="14287"/>
          </a:xfrm>
          <a:prstGeom prst="line">
            <a:avLst/>
          </a:prstGeom>
          <a:ln w="28575" cap="flat">
            <a:solidFill>
              <a:srgbClr val="F27100"/>
            </a:solidFill>
            <a:prstDash val="solid"/>
            <a:headEnd type="none" w="sm" len="sm"/>
            <a:tailEnd type="none" w="sm" len="sm"/>
          </a:ln>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11" name="TextBox 11"/>
          <p:cNvSpPr txBox="1"/>
          <p:nvPr/>
        </p:nvSpPr>
        <p:spPr>
          <a:xfrm>
            <a:off x="912665" y="2233218"/>
            <a:ext cx="6324601" cy="1033040"/>
          </a:xfrm>
          <a:prstGeom prst="rect">
            <a:avLst/>
          </a:prstGeom>
        </p:spPr>
        <p:txBody>
          <a:bodyPr wrap="square" lIns="0" tIns="0" rIns="0" bIns="0" rtlCol="0" anchor="t">
            <a:spAutoFit/>
          </a:bodyPr>
          <a:lstStyle/>
          <a:p>
            <a:pPr>
              <a:lnSpc>
                <a:spcPts val="4200"/>
              </a:lnSpc>
            </a:pPr>
            <a:r>
              <a:rPr lang="en-US" sz="3000" spc="93">
                <a:solidFill>
                  <a:srgbClr val="FFFFFF"/>
                </a:solidFill>
                <a:latin typeface="Inter"/>
              </a:rPr>
              <a:t>Public Acquisition of White’s Ferry</a:t>
            </a:r>
          </a:p>
        </p:txBody>
      </p:sp>
      <p:sp>
        <p:nvSpPr>
          <p:cNvPr id="13" name="TextBox 13"/>
          <p:cNvSpPr txBox="1"/>
          <p:nvPr/>
        </p:nvSpPr>
        <p:spPr>
          <a:xfrm>
            <a:off x="849322" y="3976881"/>
            <a:ext cx="6324601" cy="3231654"/>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000" spc="84">
                <a:solidFill>
                  <a:srgbClr val="99DFEC"/>
                </a:solidFill>
                <a:latin typeface="Inter"/>
              </a:rPr>
              <a:t>Explored by Montgomery County to facilitate public action in Virginia</a:t>
            </a:r>
            <a:r>
              <a:rPr lang="en-US" sz="3000" spc="84" dirty="0">
                <a:solidFill>
                  <a:srgbClr val="99DFEC"/>
                </a:solidFill>
                <a:latin typeface="Inter"/>
              </a:rPr>
              <a:t>.</a:t>
            </a:r>
            <a:endParaRPr lang="en-US" sz="3000" spc="84">
              <a:solidFill>
                <a:srgbClr val="99DFEC"/>
              </a:solidFill>
              <a:latin typeface="Inter"/>
            </a:endParaRPr>
          </a:p>
          <a:p>
            <a:pPr marL="285750" indent="-285750">
              <a:buFont typeface="Arial" panose="020B0604020202020204" pitchFamily="34" charset="0"/>
              <a:buChar char="•"/>
            </a:pPr>
            <a:endParaRPr lang="en-US" sz="3000" spc="84">
              <a:solidFill>
                <a:srgbClr val="99DFEC"/>
              </a:solidFill>
              <a:latin typeface="Inter"/>
            </a:endParaRPr>
          </a:p>
          <a:p>
            <a:pPr marL="285750" indent="-285750">
              <a:buFont typeface="Arial" panose="020B0604020202020204" pitchFamily="34" charset="0"/>
              <a:buChar char="•"/>
            </a:pPr>
            <a:r>
              <a:rPr lang="en-US" sz="3000" spc="84">
                <a:solidFill>
                  <a:srgbClr val="99DFEC"/>
                </a:solidFill>
                <a:latin typeface="Inter"/>
              </a:rPr>
              <a:t>Does not resolve Virginia landing problem by itself. </a:t>
            </a:r>
          </a:p>
          <a:p>
            <a:pPr marL="285750" indent="-285750">
              <a:buFont typeface="Arial" panose="020B0604020202020204" pitchFamily="34" charset="0"/>
              <a:buChar char="•"/>
            </a:pPr>
            <a:endParaRPr lang="en-US" sz="3000" spc="84">
              <a:solidFill>
                <a:srgbClr val="99DFEC"/>
              </a:solidFill>
              <a:latin typeface="Inter"/>
            </a:endParaRPr>
          </a:p>
        </p:txBody>
      </p:sp>
      <p:sp>
        <p:nvSpPr>
          <p:cNvPr id="16" name="TextBox 16"/>
          <p:cNvSpPr txBox="1"/>
          <p:nvPr/>
        </p:nvSpPr>
        <p:spPr>
          <a:xfrm>
            <a:off x="610766" y="687531"/>
            <a:ext cx="7475058" cy="8234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 SOLUTION F</a:t>
            </a:r>
          </a:p>
        </p:txBody>
      </p:sp>
      <p:sp>
        <p:nvSpPr>
          <p:cNvPr id="20" name="AutoShape 2">
            <a:extLst>
              <a:ext uri="{FF2B5EF4-FFF2-40B4-BE49-F238E27FC236}">
                <a16:creationId xmlns:a16="http://schemas.microsoft.com/office/drawing/2014/main" id="{EBB923EF-4E1E-83BD-AA41-A889385A049F}"/>
              </a:ext>
            </a:extLst>
          </p:cNvPr>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pic>
        <p:nvPicPr>
          <p:cNvPr id="2" name="Picture 1">
            <a:extLst>
              <a:ext uri="{FF2B5EF4-FFF2-40B4-BE49-F238E27FC236}">
                <a16:creationId xmlns:a16="http://schemas.microsoft.com/office/drawing/2014/main" id="{9982584B-DA75-0452-172C-55B712C649B1}"/>
              </a:ext>
            </a:extLst>
          </p:cNvPr>
          <p:cNvPicPr>
            <a:picLocks noChangeAspect="1"/>
          </p:cNvPicPr>
          <p:nvPr/>
        </p:nvPicPr>
        <p:blipFill rotWithShape="1">
          <a:blip r:embed="rId3"/>
          <a:srcRect t="12500" r="32239"/>
          <a:stretch/>
        </p:blipFill>
        <p:spPr>
          <a:xfrm>
            <a:off x="7467600" y="12913"/>
            <a:ext cx="10820400" cy="10272712"/>
          </a:xfrm>
          <a:prstGeom prst="rect">
            <a:avLst/>
          </a:prstGeom>
        </p:spPr>
      </p:pic>
    </p:spTree>
    <p:extLst>
      <p:ext uri="{BB962C8B-B14F-4D97-AF65-F5344CB8AC3E}">
        <p14:creationId xmlns:p14="http://schemas.microsoft.com/office/powerpoint/2010/main" val="381894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11" name="TextBox 11"/>
          <p:cNvSpPr txBox="1"/>
          <p:nvPr/>
        </p:nvSpPr>
        <p:spPr>
          <a:xfrm>
            <a:off x="801923" y="2266870"/>
            <a:ext cx="6711829" cy="494431"/>
          </a:xfrm>
          <a:prstGeom prst="rect">
            <a:avLst/>
          </a:prstGeom>
        </p:spPr>
        <p:txBody>
          <a:bodyPr wrap="square" lIns="0" tIns="0" rIns="0" bIns="0" rtlCol="0" anchor="t">
            <a:spAutoFit/>
          </a:bodyPr>
          <a:lstStyle/>
          <a:p>
            <a:pPr>
              <a:lnSpc>
                <a:spcPts val="4200"/>
              </a:lnSpc>
            </a:pPr>
            <a:r>
              <a:rPr lang="en-US" sz="3000" spc="93" dirty="0">
                <a:solidFill>
                  <a:srgbClr val="FFFFFF"/>
                </a:solidFill>
                <a:latin typeface="Inter"/>
              </a:rPr>
              <a:t>Explore New Ferry Locations</a:t>
            </a:r>
          </a:p>
        </p:txBody>
      </p:sp>
      <p:sp>
        <p:nvSpPr>
          <p:cNvPr id="13" name="TextBox 13"/>
          <p:cNvSpPr txBox="1"/>
          <p:nvPr/>
        </p:nvSpPr>
        <p:spPr>
          <a:xfrm>
            <a:off x="801923" y="3115356"/>
            <a:ext cx="6203935" cy="6713569"/>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000" spc="84" dirty="0">
                <a:solidFill>
                  <a:srgbClr val="99DFEC"/>
                </a:solidFill>
                <a:latin typeface="Inter"/>
              </a:rPr>
              <a:t>Options: </a:t>
            </a:r>
          </a:p>
          <a:p>
            <a:endParaRPr lang="en-US" sz="3000" spc="84" dirty="0">
              <a:solidFill>
                <a:srgbClr val="99DFEC"/>
              </a:solidFill>
              <a:latin typeface="Inter"/>
            </a:endParaRPr>
          </a:p>
          <a:p>
            <a:pPr marL="914400" lvl="1" indent="-457200">
              <a:buFont typeface="Courier New" panose="02070309020205020404" pitchFamily="49" charset="0"/>
              <a:buChar char="o"/>
            </a:pPr>
            <a:r>
              <a:rPr lang="en-US" sz="3000" spc="84" dirty="0">
                <a:solidFill>
                  <a:srgbClr val="99DFEC"/>
                </a:solidFill>
                <a:latin typeface="Inter"/>
              </a:rPr>
              <a:t>Use of current MD landing with new VA landing </a:t>
            </a:r>
          </a:p>
          <a:p>
            <a:pPr marL="914400" lvl="1" indent="-457200">
              <a:buFont typeface="Courier New" panose="02070309020205020404" pitchFamily="49" charset="0"/>
              <a:buChar char="o"/>
            </a:pPr>
            <a:endParaRPr lang="en-US" sz="3000" spc="84" dirty="0">
              <a:solidFill>
                <a:srgbClr val="99DFEC"/>
              </a:solidFill>
              <a:latin typeface="Inter"/>
            </a:endParaRPr>
          </a:p>
          <a:p>
            <a:pPr marL="914400" lvl="1" indent="-457200">
              <a:buFont typeface="Courier New" panose="02070309020205020404" pitchFamily="49" charset="0"/>
              <a:buChar char="o"/>
            </a:pPr>
            <a:r>
              <a:rPr lang="en-US" sz="3000" spc="84" dirty="0">
                <a:solidFill>
                  <a:srgbClr val="99DFEC"/>
                </a:solidFill>
                <a:latin typeface="Inter"/>
              </a:rPr>
              <a:t>New MD and VA landings</a:t>
            </a:r>
          </a:p>
          <a:p>
            <a:pPr marL="914400" lvl="1" indent="-457200">
              <a:buFont typeface="Courier New" panose="02070309020205020404" pitchFamily="49" charset="0"/>
              <a:buChar char="o"/>
            </a:pPr>
            <a:endParaRPr lang="en-US" sz="3000" spc="84" dirty="0">
              <a:solidFill>
                <a:srgbClr val="99DFEC"/>
              </a:solidFill>
              <a:latin typeface="Inter"/>
            </a:endParaRPr>
          </a:p>
          <a:p>
            <a:pPr marL="457200" indent="-457200">
              <a:buFont typeface="Arial" panose="020B0604020202020204" pitchFamily="34" charset="0"/>
              <a:buChar char="•"/>
            </a:pPr>
            <a:r>
              <a:rPr lang="en-US" sz="3000" spc="84" dirty="0">
                <a:solidFill>
                  <a:srgbClr val="99DFEC"/>
                </a:solidFill>
                <a:latin typeface="Inter"/>
              </a:rPr>
              <a:t>Conversations with multiple landowners are ongoing.</a:t>
            </a:r>
          </a:p>
          <a:p>
            <a:pPr marL="457200" indent="-457200">
              <a:buFont typeface="Arial" panose="020B0604020202020204" pitchFamily="34" charset="0"/>
              <a:buChar char="•"/>
            </a:pPr>
            <a:endParaRPr lang="en-US" sz="3000" spc="84" dirty="0">
              <a:solidFill>
                <a:srgbClr val="99DFEC"/>
              </a:solidFill>
              <a:latin typeface="Inter"/>
            </a:endParaRPr>
          </a:p>
          <a:p>
            <a:pPr marL="457200" indent="-457200">
              <a:buFont typeface="Arial" panose="020B0604020202020204" pitchFamily="34" charset="0"/>
              <a:buChar char="•"/>
            </a:pPr>
            <a:r>
              <a:rPr lang="en-US" sz="3000" spc="84" dirty="0">
                <a:solidFill>
                  <a:srgbClr val="99DFEC"/>
                </a:solidFill>
                <a:latin typeface="Inter"/>
              </a:rPr>
              <a:t>Likely to require land acquisition, design, permitting, construction and potential vessel acquisition</a:t>
            </a:r>
          </a:p>
          <a:p>
            <a:pPr>
              <a:lnSpc>
                <a:spcPts val="2143"/>
              </a:lnSpc>
            </a:pPr>
            <a:endParaRPr lang="en-US" sz="1599" spc="84" dirty="0">
              <a:solidFill>
                <a:srgbClr val="99DFEC"/>
              </a:solidFill>
              <a:latin typeface="Inter"/>
            </a:endParaRPr>
          </a:p>
        </p:txBody>
      </p:sp>
      <p:sp>
        <p:nvSpPr>
          <p:cNvPr id="16" name="TextBox 16"/>
          <p:cNvSpPr txBox="1"/>
          <p:nvPr/>
        </p:nvSpPr>
        <p:spPr>
          <a:xfrm>
            <a:off x="610766" y="687531"/>
            <a:ext cx="7475058" cy="8234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 SOLUTION G</a:t>
            </a:r>
          </a:p>
        </p:txBody>
      </p:sp>
      <p:sp>
        <p:nvSpPr>
          <p:cNvPr id="20" name="AutoShape 2">
            <a:extLst>
              <a:ext uri="{FF2B5EF4-FFF2-40B4-BE49-F238E27FC236}">
                <a16:creationId xmlns:a16="http://schemas.microsoft.com/office/drawing/2014/main" id="{EBB923EF-4E1E-83BD-AA41-A889385A049F}"/>
              </a:ext>
            </a:extLst>
          </p:cNvPr>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grpSp>
        <p:nvGrpSpPr>
          <p:cNvPr id="4" name="Group 9">
            <a:extLst>
              <a:ext uri="{FF2B5EF4-FFF2-40B4-BE49-F238E27FC236}">
                <a16:creationId xmlns:a16="http://schemas.microsoft.com/office/drawing/2014/main" id="{6B6D7177-053C-4428-5967-2B25DC40115B}"/>
              </a:ext>
            </a:extLst>
          </p:cNvPr>
          <p:cNvGrpSpPr/>
          <p:nvPr/>
        </p:nvGrpSpPr>
        <p:grpSpPr>
          <a:xfrm>
            <a:off x="7696200" y="0"/>
            <a:ext cx="10591800" cy="10287000"/>
            <a:chOff x="0" y="0"/>
            <a:chExt cx="5189336" cy="4714534"/>
          </a:xfrm>
        </p:grpSpPr>
        <p:pic>
          <p:nvPicPr>
            <p:cNvPr id="5" name="Picture 10">
              <a:extLst>
                <a:ext uri="{FF2B5EF4-FFF2-40B4-BE49-F238E27FC236}">
                  <a16:creationId xmlns:a16="http://schemas.microsoft.com/office/drawing/2014/main" id="{1F9BCE9E-1682-E8A3-5B63-B6F659743158}"/>
                </a:ext>
              </a:extLst>
            </p:cNvPr>
            <p:cNvPicPr>
              <a:picLocks noChangeAspect="1"/>
            </p:cNvPicPr>
            <p:nvPr/>
          </p:nvPicPr>
          <p:blipFill>
            <a:blip r:embed="rId3"/>
            <a:srcRect l="13126" r="13126"/>
            <a:stretch>
              <a:fillRect/>
            </a:stretch>
          </p:blipFill>
          <p:spPr>
            <a:xfrm>
              <a:off x="0" y="0"/>
              <a:ext cx="5189336" cy="4714534"/>
            </a:xfrm>
            <a:prstGeom prst="rect">
              <a:avLst/>
            </a:prstGeom>
          </p:spPr>
        </p:pic>
      </p:grpSp>
    </p:spTree>
    <p:extLst>
      <p:ext uri="{BB962C8B-B14F-4D97-AF65-F5344CB8AC3E}">
        <p14:creationId xmlns:p14="http://schemas.microsoft.com/office/powerpoint/2010/main" val="416035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AutoShape 2"/>
          <p:cNvSpPr/>
          <p:nvPr/>
        </p:nvSpPr>
        <p:spPr>
          <a:xfrm>
            <a:off x="2489353" y="4598893"/>
            <a:ext cx="6344149" cy="47406"/>
          </a:xfrm>
          <a:prstGeom prst="line">
            <a:avLst/>
          </a:prstGeom>
          <a:ln w="28575" cap="flat">
            <a:solidFill>
              <a:srgbClr val="F27100"/>
            </a:solidFill>
            <a:prstDash val="solid"/>
            <a:headEnd type="none" w="sm" len="sm"/>
            <a:tailEnd type="none" w="sm" len="sm"/>
          </a:ln>
        </p:spPr>
        <p:txBody>
          <a:bodyPr/>
          <a:lstStyle/>
          <a:p>
            <a:endParaRPr lang="en-US"/>
          </a:p>
        </p:txBody>
      </p:sp>
      <p:sp>
        <p:nvSpPr>
          <p:cNvPr id="3" name="Freeform 3"/>
          <p:cNvSpPr/>
          <p:nvPr/>
        </p:nvSpPr>
        <p:spPr>
          <a:xfrm>
            <a:off x="11749559" y="1085406"/>
            <a:ext cx="5509741" cy="7150359"/>
          </a:xfrm>
          <a:custGeom>
            <a:avLst/>
            <a:gdLst/>
            <a:ahLst/>
            <a:cxnLst/>
            <a:rect l="l" t="t" r="r" b="b"/>
            <a:pathLst>
              <a:path w="5509741" h="7150359">
                <a:moveTo>
                  <a:pt x="0" y="0"/>
                </a:moveTo>
                <a:lnTo>
                  <a:pt x="5509741" y="0"/>
                </a:lnTo>
                <a:lnTo>
                  <a:pt x="5509741" y="7150359"/>
                </a:lnTo>
                <a:lnTo>
                  <a:pt x="0" y="7150359"/>
                </a:lnTo>
                <a:lnTo>
                  <a:pt x="0" y="0"/>
                </a:lnTo>
                <a:close/>
              </a:path>
            </a:pathLst>
          </a:custGeom>
          <a:blipFill>
            <a:blip r:embed="rId2"/>
            <a:stretch>
              <a:fillRect/>
            </a:stretch>
          </a:blipFill>
        </p:spPr>
        <p:txBody>
          <a:bodyPr/>
          <a:lstStyle/>
          <a:p>
            <a:endParaRPr lang="en-US"/>
          </a:p>
        </p:txBody>
      </p:sp>
      <p:sp>
        <p:nvSpPr>
          <p:cNvPr id="4" name="Freeform 4"/>
          <p:cNvSpPr/>
          <p:nvPr/>
        </p:nvSpPr>
        <p:spPr>
          <a:xfrm>
            <a:off x="3139370" y="5847210"/>
            <a:ext cx="4816560" cy="1360678"/>
          </a:xfrm>
          <a:custGeom>
            <a:avLst/>
            <a:gdLst/>
            <a:ahLst/>
            <a:cxnLst/>
            <a:rect l="l" t="t" r="r" b="b"/>
            <a:pathLst>
              <a:path w="4816560" h="1360678">
                <a:moveTo>
                  <a:pt x="0" y="0"/>
                </a:moveTo>
                <a:lnTo>
                  <a:pt x="4816560" y="0"/>
                </a:lnTo>
                <a:lnTo>
                  <a:pt x="4816560" y="1360678"/>
                </a:lnTo>
                <a:lnTo>
                  <a:pt x="0" y="136067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3696342" y="3413135"/>
            <a:ext cx="3702615" cy="910590"/>
          </a:xfrm>
          <a:prstGeom prst="rect">
            <a:avLst/>
          </a:prstGeom>
        </p:spPr>
        <p:txBody>
          <a:bodyPr wrap="square" lIns="0" tIns="0" rIns="0" bIns="0" rtlCol="0" anchor="t">
            <a:spAutoFit/>
          </a:bodyPr>
          <a:lstStyle/>
          <a:p>
            <a:pPr algn="ctr">
              <a:lnSpc>
                <a:spcPts val="7559"/>
              </a:lnSpc>
            </a:pPr>
            <a:r>
              <a:rPr lang="en-US" sz="5400">
                <a:solidFill>
                  <a:srgbClr val="F27100"/>
                </a:solidFill>
                <a:latin typeface="Muli Bold"/>
              </a:rPr>
              <a:t>Questions?</a:t>
            </a:r>
          </a:p>
        </p:txBody>
      </p:sp>
      <p:sp>
        <p:nvSpPr>
          <p:cNvPr id="6" name="TextBox 6"/>
          <p:cNvSpPr txBox="1"/>
          <p:nvPr/>
        </p:nvSpPr>
        <p:spPr>
          <a:xfrm>
            <a:off x="1398235" y="5196636"/>
            <a:ext cx="8298830" cy="469139"/>
          </a:xfrm>
          <a:prstGeom prst="rect">
            <a:avLst/>
          </a:prstGeom>
        </p:spPr>
        <p:txBody>
          <a:bodyPr lIns="0" tIns="0" rIns="0" bIns="0" rtlCol="0" anchor="t">
            <a:spAutoFit/>
          </a:bodyPr>
          <a:lstStyle/>
          <a:p>
            <a:pPr algn="ctr">
              <a:lnSpc>
                <a:spcPts val="3925"/>
              </a:lnSpc>
              <a:spcBef>
                <a:spcPct val="0"/>
              </a:spcBef>
            </a:pPr>
            <a:r>
              <a:rPr lang="en-US" sz="2599" spc="119">
                <a:solidFill>
                  <a:srgbClr val="FFFFFF"/>
                </a:solidFill>
                <a:latin typeface="Muli Bold"/>
              </a:rPr>
              <a:t>Chris Conklin, Director</a:t>
            </a:r>
          </a:p>
        </p:txBody>
      </p:sp>
      <p:sp>
        <p:nvSpPr>
          <p:cNvPr id="7" name="TextBox 7"/>
          <p:cNvSpPr txBox="1"/>
          <p:nvPr/>
        </p:nvSpPr>
        <p:spPr>
          <a:xfrm>
            <a:off x="7620000" y="8618331"/>
            <a:ext cx="9757885" cy="335541"/>
          </a:xfrm>
          <a:prstGeom prst="rect">
            <a:avLst/>
          </a:prstGeom>
        </p:spPr>
        <p:txBody>
          <a:bodyPr wrap="square" lIns="0" tIns="0" rIns="0" bIns="0" rtlCol="0" anchor="t">
            <a:spAutoFit/>
          </a:bodyPr>
          <a:lstStyle/>
          <a:p>
            <a:pPr algn="ctr">
              <a:lnSpc>
                <a:spcPts val="2800"/>
              </a:lnSpc>
            </a:pPr>
            <a:r>
              <a:rPr lang="en-US" sz="2000" u="sng">
                <a:solidFill>
                  <a:schemeClr val="bg1"/>
                </a:solidFill>
                <a:latin typeface="Canva Sans"/>
                <a:hlinkClick r:id="rId4">
                  <a:extLst>
                    <a:ext uri="{A12FA001-AC4F-418D-AE19-62706E023703}">
                      <ahyp:hlinkClr xmlns:ahyp="http://schemas.microsoft.com/office/drawing/2018/hyperlinkcolor" val="tx"/>
                    </a:ext>
                  </a:extLst>
                </a:hlinkClick>
              </a:rPr>
              <a:t>https://www.montgomerycountymd.gov/DOT/Projects/whitesferry/index.html</a:t>
            </a:r>
            <a:endParaRPr lang="en-US" sz="2000" u="sng">
              <a:solidFill>
                <a:schemeClr val="bg1"/>
              </a:solidFill>
              <a:latin typeface="Canv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283248" cy="10287000"/>
            <a:chOff x="0" y="0"/>
            <a:chExt cx="3235094" cy="2709333"/>
          </a:xfrm>
        </p:grpSpPr>
        <p:sp>
          <p:nvSpPr>
            <p:cNvPr id="3" name="Freeform 3"/>
            <p:cNvSpPr/>
            <p:nvPr/>
          </p:nvSpPr>
          <p:spPr>
            <a:xfrm>
              <a:off x="0" y="0"/>
              <a:ext cx="3235094" cy="2709333"/>
            </a:xfrm>
            <a:custGeom>
              <a:avLst/>
              <a:gdLst/>
              <a:ahLst/>
              <a:cxnLst/>
              <a:rect l="l" t="t" r="r" b="b"/>
              <a:pathLst>
                <a:path w="3235094" h="2709333">
                  <a:moveTo>
                    <a:pt x="0" y="0"/>
                  </a:moveTo>
                  <a:lnTo>
                    <a:pt x="3235094" y="0"/>
                  </a:lnTo>
                  <a:lnTo>
                    <a:pt x="3235094" y="2709333"/>
                  </a:lnTo>
                  <a:lnTo>
                    <a:pt x="0" y="2709333"/>
                  </a:lnTo>
                  <a:close/>
                </a:path>
              </a:pathLst>
            </a:custGeom>
            <a:solidFill>
              <a:srgbClr val="EFF4E4"/>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539"/>
                </a:lnSpc>
              </a:pPr>
              <a:endParaRPr/>
            </a:p>
          </p:txBody>
        </p:sp>
      </p:grpSp>
      <p:sp>
        <p:nvSpPr>
          <p:cNvPr id="5" name="Freeform 5"/>
          <p:cNvSpPr/>
          <p:nvPr/>
        </p:nvSpPr>
        <p:spPr>
          <a:xfrm>
            <a:off x="488958" y="779038"/>
            <a:ext cx="11305331" cy="8728924"/>
          </a:xfrm>
          <a:custGeom>
            <a:avLst/>
            <a:gdLst/>
            <a:ahLst/>
            <a:cxnLst/>
            <a:rect l="l" t="t" r="r" b="b"/>
            <a:pathLst>
              <a:path w="11305331" h="8728924">
                <a:moveTo>
                  <a:pt x="0" y="0"/>
                </a:moveTo>
                <a:lnTo>
                  <a:pt x="11305332" y="0"/>
                </a:lnTo>
                <a:lnTo>
                  <a:pt x="11305332" y="8728924"/>
                </a:lnTo>
                <a:lnTo>
                  <a:pt x="0" y="8728924"/>
                </a:lnTo>
                <a:lnTo>
                  <a:pt x="0" y="0"/>
                </a:lnTo>
                <a:close/>
              </a:path>
            </a:pathLst>
          </a:custGeom>
          <a:blipFill>
            <a:blip r:embed="rId2"/>
            <a:stretch>
              <a:fillRect l="-1616" r="-1616"/>
            </a:stretch>
          </a:blipFill>
        </p:spPr>
        <p:txBody>
          <a:bodyPr/>
          <a:lstStyle/>
          <a:p>
            <a:endParaRPr lang="en-US"/>
          </a:p>
        </p:txBody>
      </p:sp>
      <p:sp>
        <p:nvSpPr>
          <p:cNvPr id="6" name="Freeform 6"/>
          <p:cNvSpPr/>
          <p:nvPr/>
        </p:nvSpPr>
        <p:spPr>
          <a:xfrm>
            <a:off x="12852117" y="5669684"/>
            <a:ext cx="5072272" cy="3588616"/>
          </a:xfrm>
          <a:custGeom>
            <a:avLst/>
            <a:gdLst/>
            <a:ahLst/>
            <a:cxnLst/>
            <a:rect l="l" t="t" r="r" b="b"/>
            <a:pathLst>
              <a:path w="5072272" h="3588616">
                <a:moveTo>
                  <a:pt x="0" y="0"/>
                </a:moveTo>
                <a:lnTo>
                  <a:pt x="5072272" y="0"/>
                </a:lnTo>
                <a:lnTo>
                  <a:pt x="5072272" y="3588616"/>
                </a:lnTo>
                <a:lnTo>
                  <a:pt x="0" y="3588616"/>
                </a:lnTo>
                <a:lnTo>
                  <a:pt x="0" y="0"/>
                </a:lnTo>
                <a:close/>
              </a:path>
            </a:pathLst>
          </a:custGeom>
          <a:blipFill>
            <a:blip r:embed="rId3"/>
            <a:stretch>
              <a:fillRect t="-10197" r="-44425" b="-33972"/>
            </a:stretch>
          </a:blipFill>
        </p:spPr>
        <p:txBody>
          <a:bodyPr/>
          <a:lstStyle/>
          <a:p>
            <a:endParaRPr lang="en-US"/>
          </a:p>
        </p:txBody>
      </p:sp>
      <p:sp>
        <p:nvSpPr>
          <p:cNvPr id="7" name="TextBox 7"/>
          <p:cNvSpPr txBox="1"/>
          <p:nvPr/>
        </p:nvSpPr>
        <p:spPr>
          <a:xfrm>
            <a:off x="12852117" y="1086118"/>
            <a:ext cx="5215385" cy="24998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WHERE IS WHITE’S FERRY?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A7474FE-8C62-52AC-5E16-C1D6E83FB3F0}"/>
              </a:ext>
            </a:extLst>
          </p:cNvPr>
          <p:cNvPicPr>
            <a:picLocks noChangeAspect="1"/>
          </p:cNvPicPr>
          <p:nvPr/>
        </p:nvPicPr>
        <p:blipFill rotWithShape="1">
          <a:blip r:embed="rId3"/>
          <a:srcRect l="52403"/>
          <a:stretch/>
        </p:blipFill>
        <p:spPr>
          <a:xfrm>
            <a:off x="7327245" y="693998"/>
            <a:ext cx="10540019" cy="8730696"/>
          </a:xfrm>
          <a:prstGeom prst="rect">
            <a:avLst/>
          </a:prstGeom>
        </p:spPr>
      </p:pic>
      <p:sp>
        <p:nvSpPr>
          <p:cNvPr id="2" name="AutoShape 2"/>
          <p:cNvSpPr/>
          <p:nvPr/>
        </p:nvSpPr>
        <p:spPr>
          <a:xfrm>
            <a:off x="945938" y="1687046"/>
            <a:ext cx="3719914" cy="14287"/>
          </a:xfrm>
          <a:prstGeom prst="line">
            <a:avLst/>
          </a:prstGeom>
          <a:ln w="28575" cap="flat">
            <a:solidFill>
              <a:srgbClr val="F27100"/>
            </a:solidFill>
            <a:prstDash val="solid"/>
            <a:headEnd type="none" w="sm" len="sm"/>
            <a:tailEnd type="none" w="sm" len="sm"/>
          </a:ln>
        </p:spPr>
        <p:txBody>
          <a:bodyPr/>
          <a:lstStyle/>
          <a:p>
            <a:endParaRPr lang="en-US"/>
          </a:p>
        </p:txBody>
      </p:sp>
      <p:grpSp>
        <p:nvGrpSpPr>
          <p:cNvPr id="3" name="Group 3"/>
          <p:cNvGrpSpPr/>
          <p:nvPr/>
        </p:nvGrpSpPr>
        <p:grpSpPr>
          <a:xfrm>
            <a:off x="6950696" y="0"/>
            <a:ext cx="11337304" cy="10287000"/>
            <a:chOff x="0" y="0"/>
            <a:chExt cx="2985957" cy="2709333"/>
          </a:xfrm>
        </p:grpSpPr>
        <p:sp>
          <p:nvSpPr>
            <p:cNvPr id="4" name="Freeform 4"/>
            <p:cNvSpPr/>
            <p:nvPr/>
          </p:nvSpPr>
          <p:spPr>
            <a:xfrm>
              <a:off x="0" y="0"/>
              <a:ext cx="2985957" cy="2709333"/>
            </a:xfrm>
            <a:custGeom>
              <a:avLst/>
              <a:gdLst/>
              <a:ahLst/>
              <a:cxnLst/>
              <a:rect l="l" t="t" r="r" b="b"/>
              <a:pathLst>
                <a:path w="2985957" h="2709333">
                  <a:moveTo>
                    <a:pt x="0" y="0"/>
                  </a:moveTo>
                  <a:lnTo>
                    <a:pt x="2985957" y="0"/>
                  </a:lnTo>
                  <a:lnTo>
                    <a:pt x="2985957" y="2709333"/>
                  </a:lnTo>
                  <a:lnTo>
                    <a:pt x="0" y="2709333"/>
                  </a:lnTo>
                  <a:close/>
                </a:path>
              </a:pathLst>
            </a:custGeom>
            <a:solidFill>
              <a:srgbClr val="A4A29A"/>
            </a:solidFill>
          </p:spPr>
          <p:txBody>
            <a:bodyPr/>
            <a:lstStyle/>
            <a:p>
              <a:endParaRPr lang="en-US"/>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539"/>
                </a:lnSpc>
              </a:pPr>
              <a:endParaRPr/>
            </a:p>
          </p:txBody>
        </p:sp>
      </p:grpSp>
      <p:sp>
        <p:nvSpPr>
          <p:cNvPr id="6" name="Freeform 6"/>
          <p:cNvSpPr/>
          <p:nvPr/>
        </p:nvSpPr>
        <p:spPr>
          <a:xfrm>
            <a:off x="7423125" y="935482"/>
            <a:ext cx="10378464" cy="8489212"/>
          </a:xfrm>
          <a:custGeom>
            <a:avLst/>
            <a:gdLst/>
            <a:ahLst/>
            <a:cxnLst/>
            <a:rect l="l" t="t" r="r" b="b"/>
            <a:pathLst>
              <a:path w="10378464" h="8489212">
                <a:moveTo>
                  <a:pt x="0" y="0"/>
                </a:moveTo>
                <a:lnTo>
                  <a:pt x="10378464" y="0"/>
                </a:lnTo>
                <a:lnTo>
                  <a:pt x="10378464" y="8489212"/>
                </a:lnTo>
                <a:lnTo>
                  <a:pt x="0" y="8489212"/>
                </a:lnTo>
                <a:lnTo>
                  <a:pt x="0" y="0"/>
                </a:lnTo>
                <a:close/>
              </a:path>
            </a:pathLst>
          </a:custGeom>
          <a:blipFill>
            <a:blip r:embed="rId4"/>
            <a:stretch>
              <a:fillRect l="-13500" t="-1170" r="-11099" b="-15985"/>
            </a:stretch>
          </a:blipFill>
        </p:spPr>
        <p:txBody>
          <a:bodyPr/>
          <a:lstStyle/>
          <a:p>
            <a:endParaRPr lang="en-US"/>
          </a:p>
        </p:txBody>
      </p:sp>
      <p:sp>
        <p:nvSpPr>
          <p:cNvPr id="7" name="Freeform 7"/>
          <p:cNvSpPr/>
          <p:nvPr/>
        </p:nvSpPr>
        <p:spPr>
          <a:xfrm>
            <a:off x="1057003" y="6346101"/>
            <a:ext cx="3720526" cy="3504883"/>
          </a:xfrm>
          <a:custGeom>
            <a:avLst/>
            <a:gdLst/>
            <a:ahLst/>
            <a:cxnLst/>
            <a:rect l="l" t="t" r="r" b="b"/>
            <a:pathLst>
              <a:path w="3720526" h="3504883">
                <a:moveTo>
                  <a:pt x="0" y="0"/>
                </a:moveTo>
                <a:lnTo>
                  <a:pt x="3720526" y="0"/>
                </a:lnTo>
                <a:lnTo>
                  <a:pt x="3720526" y="3504883"/>
                </a:lnTo>
                <a:lnTo>
                  <a:pt x="0" y="3504883"/>
                </a:lnTo>
                <a:lnTo>
                  <a:pt x="0" y="0"/>
                </a:lnTo>
                <a:close/>
              </a:path>
            </a:pathLst>
          </a:custGeom>
          <a:blipFill>
            <a:blip r:embed="rId5"/>
            <a:stretch>
              <a:fillRect t="-9017"/>
            </a:stretch>
          </a:blipFill>
        </p:spPr>
        <p:txBody>
          <a:bodyPr/>
          <a:lstStyle/>
          <a:p>
            <a:endParaRPr lang="en-US"/>
          </a:p>
        </p:txBody>
      </p:sp>
      <p:sp>
        <p:nvSpPr>
          <p:cNvPr id="8" name="TextBox 8"/>
          <p:cNvSpPr txBox="1"/>
          <p:nvPr/>
        </p:nvSpPr>
        <p:spPr>
          <a:xfrm>
            <a:off x="1011697" y="693998"/>
            <a:ext cx="7475058" cy="8234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LOCATION</a:t>
            </a:r>
          </a:p>
        </p:txBody>
      </p:sp>
      <p:sp>
        <p:nvSpPr>
          <p:cNvPr id="9" name="TextBox 9"/>
          <p:cNvSpPr txBox="1"/>
          <p:nvPr/>
        </p:nvSpPr>
        <p:spPr>
          <a:xfrm>
            <a:off x="633944" y="1672361"/>
            <a:ext cx="6066548" cy="5462073"/>
          </a:xfrm>
          <a:prstGeom prst="rect">
            <a:avLst/>
          </a:prstGeom>
        </p:spPr>
        <p:txBody>
          <a:bodyPr wrap="square" lIns="0" tIns="0" rIns="0" bIns="0" rtlCol="0" anchor="t">
            <a:spAutoFit/>
          </a:bodyPr>
          <a:lstStyle/>
          <a:p>
            <a:pPr>
              <a:lnSpc>
                <a:spcPts val="3321"/>
              </a:lnSpc>
            </a:pPr>
            <a:endParaRPr/>
          </a:p>
          <a:p>
            <a:pPr marL="474976" lvl="1" indent="-237488">
              <a:lnSpc>
                <a:spcPts val="3321"/>
              </a:lnSpc>
              <a:buFont typeface="Arial"/>
              <a:buChar char="•"/>
            </a:pPr>
            <a:r>
              <a:rPr lang="en-US" sz="2199" spc="101">
                <a:solidFill>
                  <a:srgbClr val="FFFFFF"/>
                </a:solidFill>
                <a:latin typeface="Inter"/>
              </a:rPr>
              <a:t>The Maryland side serves as the base of operations for the Ferry service and has office space, staff housing and a store, fuel storage, cable tie down and a maintenance shed.</a:t>
            </a:r>
          </a:p>
          <a:p>
            <a:pPr>
              <a:lnSpc>
                <a:spcPts val="3321"/>
              </a:lnSpc>
            </a:pPr>
            <a:endParaRPr lang="en-US" sz="2199" spc="101">
              <a:solidFill>
                <a:srgbClr val="FFFFFF"/>
              </a:solidFill>
              <a:latin typeface="Inter"/>
            </a:endParaRPr>
          </a:p>
          <a:p>
            <a:pPr marL="474976" lvl="1" indent="-237488">
              <a:lnSpc>
                <a:spcPts val="3321"/>
              </a:lnSpc>
              <a:buFont typeface="Arial"/>
              <a:buChar char="•"/>
            </a:pPr>
            <a:r>
              <a:rPr lang="en-US" sz="2199" spc="101">
                <a:solidFill>
                  <a:srgbClr val="FFFFFF"/>
                </a:solidFill>
                <a:latin typeface="Inter"/>
              </a:rPr>
              <a:t>The Virginia side has no additional facilities beyond the loading ramp and the cable tie down.</a:t>
            </a:r>
          </a:p>
          <a:p>
            <a:pPr>
              <a:lnSpc>
                <a:spcPts val="3321"/>
              </a:lnSpc>
            </a:pPr>
            <a:endParaRPr lang="en-US" sz="2199" spc="101">
              <a:solidFill>
                <a:srgbClr val="FFFFFF"/>
              </a:solidFill>
              <a:latin typeface="Inter"/>
            </a:endParaRPr>
          </a:p>
          <a:p>
            <a:pPr>
              <a:lnSpc>
                <a:spcPts val="3321"/>
              </a:lnSpc>
            </a:pPr>
            <a:endParaRPr lang="en-US" sz="2199" spc="101">
              <a:solidFill>
                <a:srgbClr val="FFFFFF"/>
              </a:solidFill>
              <a:latin typeface="Inter"/>
            </a:endParaRPr>
          </a:p>
          <a:p>
            <a:pPr algn="ctr">
              <a:lnSpc>
                <a:spcPts val="3321"/>
              </a:lnSpc>
              <a:spcBef>
                <a:spcPct val="0"/>
              </a:spcBef>
            </a:pPr>
            <a:endParaRPr lang="en-US" sz="2199" spc="101">
              <a:solidFill>
                <a:srgbClr val="FFFFFF"/>
              </a:solidFill>
              <a:latin typeface="Inter"/>
            </a:endParaRPr>
          </a:p>
        </p:txBody>
      </p:sp>
      <p:cxnSp>
        <p:nvCxnSpPr>
          <p:cNvPr id="11" name="Straight Connector 10">
            <a:extLst>
              <a:ext uri="{FF2B5EF4-FFF2-40B4-BE49-F238E27FC236}">
                <a16:creationId xmlns:a16="http://schemas.microsoft.com/office/drawing/2014/main" id="{DA3FBACA-FA88-6869-4018-161034E76E41}"/>
              </a:ext>
            </a:extLst>
          </p:cNvPr>
          <p:cNvCxnSpPr>
            <a:cxnSpLocks/>
          </p:cNvCxnSpPr>
          <p:nvPr/>
        </p:nvCxnSpPr>
        <p:spPr>
          <a:xfrm flipH="1">
            <a:off x="14935200" y="3039908"/>
            <a:ext cx="406037" cy="274792"/>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D7D6BD0-618B-99FB-9B75-4691FAB30978}"/>
              </a:ext>
            </a:extLst>
          </p:cNvPr>
          <p:cNvCxnSpPr>
            <a:cxnSpLocks/>
          </p:cNvCxnSpPr>
          <p:nvPr/>
        </p:nvCxnSpPr>
        <p:spPr>
          <a:xfrm flipH="1">
            <a:off x="15316200" y="3387030"/>
            <a:ext cx="381000" cy="479442"/>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05AA4EE-C013-FFE5-6E41-0BC395C858B5}"/>
              </a:ext>
            </a:extLst>
          </p:cNvPr>
          <p:cNvCxnSpPr>
            <a:cxnSpLocks/>
          </p:cNvCxnSpPr>
          <p:nvPr/>
        </p:nvCxnSpPr>
        <p:spPr>
          <a:xfrm flipH="1" flipV="1">
            <a:off x="15125700" y="4213594"/>
            <a:ext cx="1104900" cy="449252"/>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6546213-C655-A25C-CC81-04FBE7DCE669}"/>
              </a:ext>
            </a:extLst>
          </p:cNvPr>
          <p:cNvCxnSpPr>
            <a:cxnSpLocks/>
          </p:cNvCxnSpPr>
          <p:nvPr/>
        </p:nvCxnSpPr>
        <p:spPr>
          <a:xfrm>
            <a:off x="15240000" y="5001647"/>
            <a:ext cx="101237" cy="243501"/>
          </a:xfrm>
          <a:prstGeom prst="line">
            <a:avLst/>
          </a:prstGeom>
          <a:ln w="1905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8D1FE679-A4DF-4415-2D3B-6FE0C13394AC}"/>
              </a:ext>
            </a:extLst>
          </p:cNvPr>
          <p:cNvSpPr txBox="1"/>
          <p:nvPr/>
        </p:nvSpPr>
        <p:spPr>
          <a:xfrm>
            <a:off x="9288319" y="6264964"/>
            <a:ext cx="3352800" cy="1292662"/>
          </a:xfrm>
          <a:prstGeom prst="rect">
            <a:avLst/>
          </a:prstGeom>
          <a:solidFill>
            <a:srgbClr val="8C948C"/>
          </a:solidFill>
        </p:spPr>
        <p:txBody>
          <a:bodyPr wrap="square" rtlCol="0">
            <a:spAutoFit/>
          </a:bodyPr>
          <a:lstStyle/>
          <a:p>
            <a:r>
              <a:rPr lang="en-US" sz="3600"/>
              <a:t>POTOMAC RIVER</a:t>
            </a:r>
          </a:p>
          <a:p>
            <a:pPr algn="ctr"/>
            <a:endParaRPr lang="en-US"/>
          </a:p>
          <a:p>
            <a:pPr algn="ctr"/>
            <a:r>
              <a:rPr lang="en-US" sz="2400"/>
              <a:t>Downstream</a:t>
            </a:r>
          </a:p>
        </p:txBody>
      </p:sp>
      <p:sp>
        <p:nvSpPr>
          <p:cNvPr id="28" name="TextBox 27">
            <a:extLst>
              <a:ext uri="{FF2B5EF4-FFF2-40B4-BE49-F238E27FC236}">
                <a16:creationId xmlns:a16="http://schemas.microsoft.com/office/drawing/2014/main" id="{906419CC-3D2B-E4E6-59BB-8586EBAC8B1E}"/>
              </a:ext>
            </a:extLst>
          </p:cNvPr>
          <p:cNvSpPr txBox="1"/>
          <p:nvPr/>
        </p:nvSpPr>
        <p:spPr>
          <a:xfrm>
            <a:off x="10033384" y="1276052"/>
            <a:ext cx="3352800" cy="461665"/>
          </a:xfrm>
          <a:prstGeom prst="rect">
            <a:avLst/>
          </a:prstGeom>
          <a:solidFill>
            <a:srgbClr val="8C948C"/>
          </a:solidFill>
        </p:spPr>
        <p:txBody>
          <a:bodyPr wrap="square" rtlCol="0">
            <a:spAutoFit/>
          </a:bodyPr>
          <a:lstStyle/>
          <a:p>
            <a:pPr algn="ctr"/>
            <a:r>
              <a:rPr lang="en-US" sz="2400"/>
              <a:t>Upstream</a:t>
            </a:r>
          </a:p>
        </p:txBody>
      </p:sp>
      <mc:AlternateContent xmlns:mc="http://schemas.openxmlformats.org/markup-compatibility/2006" xmlns:p14="http://schemas.microsoft.com/office/powerpoint/2010/main">
        <mc:Choice Requires="p14">
          <p:contentPart p14:bwMode="auto" r:id="rId6">
            <p14:nvContentPartPr>
              <p14:cNvPr id="29" name="Ink 28">
                <a:extLst>
                  <a:ext uri="{FF2B5EF4-FFF2-40B4-BE49-F238E27FC236}">
                    <a16:creationId xmlns:a16="http://schemas.microsoft.com/office/drawing/2014/main" id="{BFB12015-CE19-431D-4C21-1AB13BB7F8DA}"/>
                  </a:ext>
                </a:extLst>
              </p14:cNvPr>
              <p14:cNvContentPartPr/>
              <p14:nvPr/>
            </p14:nvContentPartPr>
            <p14:xfrm>
              <a:off x="3644589" y="4911686"/>
              <a:ext cx="360" cy="360"/>
            </p14:xfrm>
          </p:contentPart>
        </mc:Choice>
        <mc:Fallback xmlns="">
          <p:pic>
            <p:nvPicPr>
              <p:cNvPr id="29" name="Ink 28">
                <a:extLst>
                  <a:ext uri="{FF2B5EF4-FFF2-40B4-BE49-F238E27FC236}">
                    <a16:creationId xmlns:a16="http://schemas.microsoft.com/office/drawing/2014/main" id="{BFB12015-CE19-431D-4C21-1AB13BB7F8DA}"/>
                  </a:ext>
                </a:extLst>
              </p:cNvPr>
              <p:cNvPicPr/>
              <p:nvPr/>
            </p:nvPicPr>
            <p:blipFill>
              <a:blip r:embed="rId7"/>
              <a:stretch>
                <a:fillRect/>
              </a:stretch>
            </p:blipFill>
            <p:spPr>
              <a:xfrm>
                <a:off x="3635589" y="4902686"/>
                <a:ext cx="18000" cy="18000"/>
              </a:xfrm>
              <a:prstGeom prst="rect">
                <a:avLst/>
              </a:prstGeom>
            </p:spPr>
          </p:pic>
        </mc:Fallback>
      </mc:AlternateContent>
      <p:cxnSp>
        <p:nvCxnSpPr>
          <p:cNvPr id="10" name="Straight Connector 9">
            <a:extLst>
              <a:ext uri="{FF2B5EF4-FFF2-40B4-BE49-F238E27FC236}">
                <a16:creationId xmlns:a16="http://schemas.microsoft.com/office/drawing/2014/main" id="{FA16737E-986E-18DA-1C44-E22FCB1488C9}"/>
              </a:ext>
            </a:extLst>
          </p:cNvPr>
          <p:cNvCxnSpPr>
            <a:cxnSpLocks/>
          </p:cNvCxnSpPr>
          <p:nvPr/>
        </p:nvCxnSpPr>
        <p:spPr>
          <a:xfrm flipH="1" flipV="1">
            <a:off x="13853046" y="3988968"/>
            <a:ext cx="554159" cy="449252"/>
          </a:xfrm>
          <a:prstGeom prst="line">
            <a:avLst/>
          </a:prstGeom>
          <a:ln w="12700"/>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6A49A"/>
        </a:solidFill>
        <a:effectLst/>
      </p:bgPr>
    </p:bg>
    <p:spTree>
      <p:nvGrpSpPr>
        <p:cNvPr id="1" name=""/>
        <p:cNvGrpSpPr/>
        <p:nvPr/>
      </p:nvGrpSpPr>
      <p:grpSpPr>
        <a:xfrm>
          <a:off x="0" y="0"/>
          <a:ext cx="0" cy="0"/>
          <a:chOff x="0" y="0"/>
          <a:chExt cx="0" cy="0"/>
        </a:xfrm>
      </p:grpSpPr>
      <p:sp>
        <p:nvSpPr>
          <p:cNvPr id="2" name="AutoShape 2"/>
          <p:cNvSpPr/>
          <p:nvPr/>
        </p:nvSpPr>
        <p:spPr>
          <a:xfrm>
            <a:off x="945938" y="1687046"/>
            <a:ext cx="3719914" cy="14287"/>
          </a:xfrm>
          <a:prstGeom prst="line">
            <a:avLst/>
          </a:prstGeom>
          <a:ln w="28575" cap="flat">
            <a:solidFill>
              <a:srgbClr val="F27100"/>
            </a:solidFill>
            <a:prstDash val="solid"/>
            <a:headEnd type="none" w="sm" len="sm"/>
            <a:tailEnd type="none" w="sm" len="sm"/>
          </a:ln>
        </p:spPr>
        <p:txBody>
          <a:bodyPr/>
          <a:lstStyle/>
          <a:p>
            <a:endParaRPr lang="en-US"/>
          </a:p>
        </p:txBody>
      </p:sp>
      <p:sp>
        <p:nvSpPr>
          <p:cNvPr id="8" name="TextBox 8"/>
          <p:cNvSpPr txBox="1"/>
          <p:nvPr/>
        </p:nvSpPr>
        <p:spPr>
          <a:xfrm>
            <a:off x="1011697" y="693998"/>
            <a:ext cx="7475058" cy="8234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LOCATION</a:t>
            </a:r>
          </a:p>
        </p:txBody>
      </p:sp>
      <mc:AlternateContent xmlns:mc="http://schemas.openxmlformats.org/markup-compatibility/2006" xmlns:p14="http://schemas.microsoft.com/office/powerpoint/2010/main">
        <mc:Choice Requires="p14">
          <p:contentPart p14:bwMode="auto" r:id="rId3">
            <p14:nvContentPartPr>
              <p14:cNvPr id="29" name="Ink 28">
                <a:extLst>
                  <a:ext uri="{FF2B5EF4-FFF2-40B4-BE49-F238E27FC236}">
                    <a16:creationId xmlns:a16="http://schemas.microsoft.com/office/drawing/2014/main" id="{BFB12015-CE19-431D-4C21-1AB13BB7F8DA}"/>
                  </a:ext>
                </a:extLst>
              </p14:cNvPr>
              <p14:cNvContentPartPr/>
              <p14:nvPr/>
            </p14:nvContentPartPr>
            <p14:xfrm>
              <a:off x="3644589" y="4911686"/>
              <a:ext cx="360" cy="360"/>
            </p14:xfrm>
          </p:contentPart>
        </mc:Choice>
        <mc:Fallback xmlns="">
          <p:pic>
            <p:nvPicPr>
              <p:cNvPr id="29" name="Ink 28">
                <a:extLst>
                  <a:ext uri="{FF2B5EF4-FFF2-40B4-BE49-F238E27FC236}">
                    <a16:creationId xmlns:a16="http://schemas.microsoft.com/office/drawing/2014/main" id="{BFB12015-CE19-431D-4C21-1AB13BB7F8DA}"/>
                  </a:ext>
                </a:extLst>
              </p:cNvPr>
              <p:cNvPicPr/>
              <p:nvPr/>
            </p:nvPicPr>
            <p:blipFill>
              <a:blip r:embed="rId4"/>
              <a:stretch>
                <a:fillRect/>
              </a:stretch>
            </p:blipFill>
            <p:spPr>
              <a:xfrm>
                <a:off x="3635589" y="4902686"/>
                <a:ext cx="18000" cy="18000"/>
              </a:xfrm>
              <a:prstGeom prst="rect">
                <a:avLst/>
              </a:prstGeom>
            </p:spPr>
          </p:pic>
        </mc:Fallback>
      </mc:AlternateContent>
      <p:pic>
        <p:nvPicPr>
          <p:cNvPr id="15" name="Picture 14">
            <a:extLst>
              <a:ext uri="{FF2B5EF4-FFF2-40B4-BE49-F238E27FC236}">
                <a16:creationId xmlns:a16="http://schemas.microsoft.com/office/drawing/2014/main" id="{D764170E-D419-24B0-30DF-5729E850BE2C}"/>
              </a:ext>
            </a:extLst>
          </p:cNvPr>
          <p:cNvPicPr>
            <a:picLocks noChangeAspect="1"/>
          </p:cNvPicPr>
          <p:nvPr/>
        </p:nvPicPr>
        <p:blipFill>
          <a:blip r:embed="rId5"/>
          <a:stretch>
            <a:fillRect/>
          </a:stretch>
        </p:blipFill>
        <p:spPr>
          <a:xfrm>
            <a:off x="0" y="1870913"/>
            <a:ext cx="18288000" cy="8122173"/>
          </a:xfrm>
          <a:prstGeom prst="rect">
            <a:avLst/>
          </a:prstGeom>
        </p:spPr>
      </p:pic>
      <p:sp>
        <p:nvSpPr>
          <p:cNvPr id="3" name="TextBox 8">
            <a:extLst>
              <a:ext uri="{FF2B5EF4-FFF2-40B4-BE49-F238E27FC236}">
                <a16:creationId xmlns:a16="http://schemas.microsoft.com/office/drawing/2014/main" id="{0904AEC8-5D5B-7297-7128-BD82F2145A3D}"/>
              </a:ext>
            </a:extLst>
          </p:cNvPr>
          <p:cNvSpPr txBox="1"/>
          <p:nvPr/>
        </p:nvSpPr>
        <p:spPr>
          <a:xfrm>
            <a:off x="12268200" y="1373654"/>
            <a:ext cx="9448800" cy="369332"/>
          </a:xfrm>
          <a:prstGeom prst="rect">
            <a:avLst/>
          </a:prstGeom>
        </p:spPr>
        <p:txBody>
          <a:bodyPr wrap="square" lIns="0" tIns="0" rIns="0" bIns="0" rtlCol="0" anchor="t">
            <a:spAutoFit/>
          </a:bodyPr>
          <a:lstStyle/>
          <a:p>
            <a:r>
              <a:rPr lang="en-US" sz="2400" spc="556">
                <a:solidFill>
                  <a:srgbClr val="FFFFFF"/>
                </a:solidFill>
                <a:latin typeface="Inter" panose="020B0604020202020204" charset="0"/>
                <a:ea typeface="Inter" panose="020B0604020202020204" charset="0"/>
              </a:rPr>
              <a:t>Map Provided by VDOT</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C907D022-37F2-33E1-F1E8-D160E90B1A10}"/>
                  </a:ext>
                </a:extLst>
              </p14:cNvPr>
              <p14:cNvContentPartPr/>
              <p14:nvPr/>
            </p14:nvContentPartPr>
            <p14:xfrm>
              <a:off x="11968753" y="6646411"/>
              <a:ext cx="360" cy="360"/>
            </p14:xfrm>
          </p:contentPart>
        </mc:Choice>
        <mc:Fallback xmlns="">
          <p:pic>
            <p:nvPicPr>
              <p:cNvPr id="5" name="Ink 4">
                <a:extLst>
                  <a:ext uri="{FF2B5EF4-FFF2-40B4-BE49-F238E27FC236}">
                    <a16:creationId xmlns:a16="http://schemas.microsoft.com/office/drawing/2014/main" id="{C907D022-37F2-33E1-F1E8-D160E90B1A10}"/>
                  </a:ext>
                </a:extLst>
              </p:cNvPr>
              <p:cNvPicPr/>
              <p:nvPr/>
            </p:nvPicPr>
            <p:blipFill>
              <a:blip r:embed="rId7"/>
              <a:stretch>
                <a:fillRect/>
              </a:stretch>
            </p:blipFill>
            <p:spPr>
              <a:xfrm>
                <a:off x="11964433" y="664209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1CF096B-8B02-4FE0-E8FD-DCA8329CEA5C}"/>
                  </a:ext>
                </a:extLst>
              </p14:cNvPr>
              <p14:cNvContentPartPr/>
              <p14:nvPr/>
            </p14:nvContentPartPr>
            <p14:xfrm>
              <a:off x="5595673" y="6864571"/>
              <a:ext cx="360" cy="360"/>
            </p14:xfrm>
          </p:contentPart>
        </mc:Choice>
        <mc:Fallback xmlns="">
          <p:pic>
            <p:nvPicPr>
              <p:cNvPr id="7" name="Ink 6">
                <a:extLst>
                  <a:ext uri="{FF2B5EF4-FFF2-40B4-BE49-F238E27FC236}">
                    <a16:creationId xmlns:a16="http://schemas.microsoft.com/office/drawing/2014/main" id="{91CF096B-8B02-4FE0-E8FD-DCA8329CEA5C}"/>
                  </a:ext>
                </a:extLst>
              </p:cNvPr>
              <p:cNvPicPr/>
              <p:nvPr/>
            </p:nvPicPr>
            <p:blipFill>
              <a:blip r:embed="rId7"/>
              <a:stretch>
                <a:fillRect/>
              </a:stretch>
            </p:blipFill>
            <p:spPr>
              <a:xfrm>
                <a:off x="5591353" y="686025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10D64916-E259-311B-D989-0B75E33BEEAA}"/>
                  </a:ext>
                </a:extLst>
              </p14:cNvPr>
              <p14:cNvContentPartPr/>
              <p14:nvPr/>
            </p14:nvContentPartPr>
            <p14:xfrm>
              <a:off x="5622673" y="6714451"/>
              <a:ext cx="360" cy="360"/>
            </p14:xfrm>
          </p:contentPart>
        </mc:Choice>
        <mc:Fallback xmlns="">
          <p:pic>
            <p:nvPicPr>
              <p:cNvPr id="9" name="Ink 8">
                <a:extLst>
                  <a:ext uri="{FF2B5EF4-FFF2-40B4-BE49-F238E27FC236}">
                    <a16:creationId xmlns:a16="http://schemas.microsoft.com/office/drawing/2014/main" id="{10D64916-E259-311B-D989-0B75E33BEEAA}"/>
                  </a:ext>
                </a:extLst>
              </p:cNvPr>
              <p:cNvPicPr/>
              <p:nvPr/>
            </p:nvPicPr>
            <p:blipFill>
              <a:blip r:embed="rId7"/>
              <a:stretch>
                <a:fillRect/>
              </a:stretch>
            </p:blipFill>
            <p:spPr>
              <a:xfrm>
                <a:off x="5618353" y="671013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A7B585B4-95FE-BBA5-79A0-1482DCEB4164}"/>
                  </a:ext>
                </a:extLst>
              </p14:cNvPr>
              <p14:cNvContentPartPr/>
              <p14:nvPr/>
            </p14:nvContentPartPr>
            <p14:xfrm>
              <a:off x="5758753" y="6714451"/>
              <a:ext cx="360" cy="360"/>
            </p14:xfrm>
          </p:contentPart>
        </mc:Choice>
        <mc:Fallback xmlns="">
          <p:pic>
            <p:nvPicPr>
              <p:cNvPr id="10" name="Ink 9">
                <a:extLst>
                  <a:ext uri="{FF2B5EF4-FFF2-40B4-BE49-F238E27FC236}">
                    <a16:creationId xmlns:a16="http://schemas.microsoft.com/office/drawing/2014/main" id="{A7B585B4-95FE-BBA5-79A0-1482DCEB4164}"/>
                  </a:ext>
                </a:extLst>
              </p:cNvPr>
              <p:cNvPicPr/>
              <p:nvPr/>
            </p:nvPicPr>
            <p:blipFill>
              <a:blip r:embed="rId7"/>
              <a:stretch>
                <a:fillRect/>
              </a:stretch>
            </p:blipFill>
            <p:spPr>
              <a:xfrm>
                <a:off x="5754433" y="671013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0DC31570-8E05-AE22-3465-7DA4AF40483A}"/>
                  </a:ext>
                </a:extLst>
              </p14:cNvPr>
              <p14:cNvContentPartPr/>
              <p14:nvPr/>
            </p14:nvContentPartPr>
            <p14:xfrm>
              <a:off x="4981153" y="6523291"/>
              <a:ext cx="360" cy="360"/>
            </p14:xfrm>
          </p:contentPart>
        </mc:Choice>
        <mc:Fallback xmlns="">
          <p:pic>
            <p:nvPicPr>
              <p:cNvPr id="13" name="Ink 12">
                <a:extLst>
                  <a:ext uri="{FF2B5EF4-FFF2-40B4-BE49-F238E27FC236}">
                    <a16:creationId xmlns:a16="http://schemas.microsoft.com/office/drawing/2014/main" id="{0DC31570-8E05-AE22-3465-7DA4AF40483A}"/>
                  </a:ext>
                </a:extLst>
              </p:cNvPr>
              <p:cNvPicPr/>
              <p:nvPr/>
            </p:nvPicPr>
            <p:blipFill>
              <a:blip r:embed="rId7"/>
              <a:stretch>
                <a:fillRect/>
              </a:stretch>
            </p:blipFill>
            <p:spPr>
              <a:xfrm>
                <a:off x="4976833" y="6518971"/>
                <a:ext cx="9000" cy="9000"/>
              </a:xfrm>
              <a:prstGeom prst="rect">
                <a:avLst/>
              </a:prstGeom>
            </p:spPr>
          </p:pic>
        </mc:Fallback>
      </mc:AlternateContent>
      <p:grpSp>
        <p:nvGrpSpPr>
          <p:cNvPr id="18" name="Group 17">
            <a:extLst>
              <a:ext uri="{FF2B5EF4-FFF2-40B4-BE49-F238E27FC236}">
                <a16:creationId xmlns:a16="http://schemas.microsoft.com/office/drawing/2014/main" id="{DE882EFA-88E3-D615-4EAA-31FEB4ABEDB4}"/>
              </a:ext>
            </a:extLst>
          </p:cNvPr>
          <p:cNvGrpSpPr/>
          <p:nvPr/>
        </p:nvGrpSpPr>
        <p:grpSpPr>
          <a:xfrm>
            <a:off x="6591433" y="6578011"/>
            <a:ext cx="360" cy="360"/>
            <a:chOff x="6591433" y="6578011"/>
            <a:chExt cx="360" cy="360"/>
          </a:xfrm>
        </p:grpSpPr>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0B534B7C-65B0-1FB4-D264-44021BB375E8}"/>
                    </a:ext>
                  </a:extLst>
                </p14:cNvPr>
                <p14:cNvContentPartPr/>
                <p14:nvPr/>
              </p14:nvContentPartPr>
              <p14:xfrm>
                <a:off x="6591433" y="6578011"/>
                <a:ext cx="360" cy="360"/>
              </p14:xfrm>
            </p:contentPart>
          </mc:Choice>
          <mc:Fallback xmlns="">
            <p:pic>
              <p:nvPicPr>
                <p:cNvPr id="14" name="Ink 13">
                  <a:extLst>
                    <a:ext uri="{FF2B5EF4-FFF2-40B4-BE49-F238E27FC236}">
                      <a16:creationId xmlns:a16="http://schemas.microsoft.com/office/drawing/2014/main" id="{0B534B7C-65B0-1FB4-D264-44021BB375E8}"/>
                    </a:ext>
                  </a:extLst>
                </p:cNvPr>
                <p:cNvPicPr/>
                <p:nvPr/>
              </p:nvPicPr>
              <p:blipFill>
                <a:blip r:embed="rId7"/>
                <a:stretch>
                  <a:fillRect/>
                </a:stretch>
              </p:blipFill>
              <p:spPr>
                <a:xfrm>
                  <a:off x="6587113" y="657369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D9DC98FF-B09B-B9B5-70F1-54D8F26B028D}"/>
                    </a:ext>
                  </a:extLst>
                </p14:cNvPr>
                <p14:cNvContentPartPr/>
                <p14:nvPr/>
              </p14:nvContentPartPr>
              <p14:xfrm>
                <a:off x="6591433" y="6578011"/>
                <a:ext cx="360" cy="360"/>
              </p14:xfrm>
            </p:contentPart>
          </mc:Choice>
          <mc:Fallback xmlns="">
            <p:pic>
              <p:nvPicPr>
                <p:cNvPr id="16" name="Ink 15">
                  <a:extLst>
                    <a:ext uri="{FF2B5EF4-FFF2-40B4-BE49-F238E27FC236}">
                      <a16:creationId xmlns:a16="http://schemas.microsoft.com/office/drawing/2014/main" id="{D9DC98FF-B09B-B9B5-70F1-54D8F26B028D}"/>
                    </a:ext>
                  </a:extLst>
                </p:cNvPr>
                <p:cNvPicPr/>
                <p:nvPr/>
              </p:nvPicPr>
              <p:blipFill>
                <a:blip r:embed="rId7"/>
                <a:stretch>
                  <a:fillRect/>
                </a:stretch>
              </p:blipFill>
              <p:spPr>
                <a:xfrm>
                  <a:off x="6587113" y="657369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5B5521D1-0ABA-9F59-3EC8-6F7B58021392}"/>
                    </a:ext>
                  </a:extLst>
                </p14:cNvPr>
                <p14:cNvContentPartPr/>
                <p14:nvPr/>
              </p14:nvContentPartPr>
              <p14:xfrm>
                <a:off x="6591433" y="6578011"/>
                <a:ext cx="360" cy="360"/>
              </p14:xfrm>
            </p:contentPart>
          </mc:Choice>
          <mc:Fallback xmlns="">
            <p:pic>
              <p:nvPicPr>
                <p:cNvPr id="17" name="Ink 16">
                  <a:extLst>
                    <a:ext uri="{FF2B5EF4-FFF2-40B4-BE49-F238E27FC236}">
                      <a16:creationId xmlns:a16="http://schemas.microsoft.com/office/drawing/2014/main" id="{5B5521D1-0ABA-9F59-3EC8-6F7B58021392}"/>
                    </a:ext>
                  </a:extLst>
                </p:cNvPr>
                <p:cNvPicPr/>
                <p:nvPr/>
              </p:nvPicPr>
              <p:blipFill>
                <a:blip r:embed="rId7"/>
                <a:stretch>
                  <a:fillRect/>
                </a:stretch>
              </p:blipFill>
              <p:spPr>
                <a:xfrm>
                  <a:off x="6587113" y="6573691"/>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A4246137-7E43-E5DD-3670-8FD74FF76AD2}"/>
                  </a:ext>
                </a:extLst>
              </p14:cNvPr>
              <p14:cNvContentPartPr/>
              <p14:nvPr/>
            </p14:nvContentPartPr>
            <p14:xfrm>
              <a:off x="3275113" y="8420491"/>
              <a:ext cx="360" cy="360"/>
            </p14:xfrm>
          </p:contentPart>
        </mc:Choice>
        <mc:Fallback xmlns="">
          <p:pic>
            <p:nvPicPr>
              <p:cNvPr id="19" name="Ink 18">
                <a:extLst>
                  <a:ext uri="{FF2B5EF4-FFF2-40B4-BE49-F238E27FC236}">
                    <a16:creationId xmlns:a16="http://schemas.microsoft.com/office/drawing/2014/main" id="{A4246137-7E43-E5DD-3670-8FD74FF76AD2}"/>
                  </a:ext>
                </a:extLst>
              </p:cNvPr>
              <p:cNvPicPr/>
              <p:nvPr/>
            </p:nvPicPr>
            <p:blipFill>
              <a:blip r:embed="rId7"/>
              <a:stretch>
                <a:fillRect/>
              </a:stretch>
            </p:blipFill>
            <p:spPr>
              <a:xfrm>
                <a:off x="3270793" y="8416171"/>
                <a:ext cx="9000" cy="9000"/>
              </a:xfrm>
              <a:prstGeom prst="rect">
                <a:avLst/>
              </a:prstGeom>
            </p:spPr>
          </p:pic>
        </mc:Fallback>
      </mc:AlternateContent>
      <p:grpSp>
        <p:nvGrpSpPr>
          <p:cNvPr id="23" name="Group 22">
            <a:extLst>
              <a:ext uri="{FF2B5EF4-FFF2-40B4-BE49-F238E27FC236}">
                <a16:creationId xmlns:a16="http://schemas.microsoft.com/office/drawing/2014/main" id="{D2EA2F15-4D4F-A812-DCB4-4E82E9947438}"/>
              </a:ext>
            </a:extLst>
          </p:cNvPr>
          <p:cNvGrpSpPr/>
          <p:nvPr/>
        </p:nvGrpSpPr>
        <p:grpSpPr>
          <a:xfrm>
            <a:off x="5322433" y="8134291"/>
            <a:ext cx="360" cy="13320"/>
            <a:chOff x="5322433" y="8134291"/>
            <a:chExt cx="360" cy="13320"/>
          </a:xfrm>
        </p:grpSpPr>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0A289C46-39AA-14A7-494E-DE5235C0CBAD}"/>
                    </a:ext>
                  </a:extLst>
                </p14:cNvPr>
                <p14:cNvContentPartPr/>
                <p14:nvPr/>
              </p14:nvContentPartPr>
              <p14:xfrm>
                <a:off x="5322433" y="8142211"/>
                <a:ext cx="360" cy="5400"/>
              </p14:xfrm>
            </p:contentPart>
          </mc:Choice>
          <mc:Fallback xmlns="">
            <p:pic>
              <p:nvPicPr>
                <p:cNvPr id="20" name="Ink 19">
                  <a:extLst>
                    <a:ext uri="{FF2B5EF4-FFF2-40B4-BE49-F238E27FC236}">
                      <a16:creationId xmlns:a16="http://schemas.microsoft.com/office/drawing/2014/main" id="{0A289C46-39AA-14A7-494E-DE5235C0CBAD}"/>
                    </a:ext>
                  </a:extLst>
                </p:cNvPr>
                <p:cNvPicPr/>
                <p:nvPr/>
              </p:nvPicPr>
              <p:blipFill>
                <a:blip r:embed="rId19"/>
                <a:stretch>
                  <a:fillRect/>
                </a:stretch>
              </p:blipFill>
              <p:spPr>
                <a:xfrm>
                  <a:off x="5318113" y="8138161"/>
                  <a:ext cx="90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E6B12754-8A70-2247-7814-B7D0F5A6749C}"/>
                    </a:ext>
                  </a:extLst>
                </p14:cNvPr>
                <p14:cNvContentPartPr/>
                <p14:nvPr/>
              </p14:nvContentPartPr>
              <p14:xfrm>
                <a:off x="5322433" y="8134291"/>
                <a:ext cx="360" cy="360"/>
              </p14:xfrm>
            </p:contentPart>
          </mc:Choice>
          <mc:Fallback xmlns="">
            <p:pic>
              <p:nvPicPr>
                <p:cNvPr id="21" name="Ink 20">
                  <a:extLst>
                    <a:ext uri="{FF2B5EF4-FFF2-40B4-BE49-F238E27FC236}">
                      <a16:creationId xmlns:a16="http://schemas.microsoft.com/office/drawing/2014/main" id="{E6B12754-8A70-2247-7814-B7D0F5A6749C}"/>
                    </a:ext>
                  </a:extLst>
                </p:cNvPr>
                <p:cNvPicPr/>
                <p:nvPr/>
              </p:nvPicPr>
              <p:blipFill>
                <a:blip r:embed="rId7"/>
                <a:stretch>
                  <a:fillRect/>
                </a:stretch>
              </p:blipFill>
              <p:spPr>
                <a:xfrm>
                  <a:off x="5318113" y="812997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A39D6BE0-BE1C-85A7-E522-3746D0B379EB}"/>
                    </a:ext>
                  </a:extLst>
                </p14:cNvPr>
                <p14:cNvContentPartPr/>
                <p14:nvPr/>
              </p14:nvContentPartPr>
              <p14:xfrm>
                <a:off x="5322433" y="8134291"/>
                <a:ext cx="360" cy="360"/>
              </p14:xfrm>
            </p:contentPart>
          </mc:Choice>
          <mc:Fallback xmlns="">
            <p:pic>
              <p:nvPicPr>
                <p:cNvPr id="22" name="Ink 21">
                  <a:extLst>
                    <a:ext uri="{FF2B5EF4-FFF2-40B4-BE49-F238E27FC236}">
                      <a16:creationId xmlns:a16="http://schemas.microsoft.com/office/drawing/2014/main" id="{A39D6BE0-BE1C-85A7-E522-3746D0B379EB}"/>
                    </a:ext>
                  </a:extLst>
                </p:cNvPr>
                <p:cNvPicPr/>
                <p:nvPr/>
              </p:nvPicPr>
              <p:blipFill>
                <a:blip r:embed="rId7"/>
                <a:stretch>
                  <a:fillRect/>
                </a:stretch>
              </p:blipFill>
              <p:spPr>
                <a:xfrm>
                  <a:off x="5318113" y="8129971"/>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45841118-D244-BD60-67A9-69D90F6A3DC9}"/>
                  </a:ext>
                </a:extLst>
              </p14:cNvPr>
              <p14:cNvContentPartPr/>
              <p14:nvPr/>
            </p14:nvContentPartPr>
            <p14:xfrm>
              <a:off x="8693473" y="6441211"/>
              <a:ext cx="360" cy="360"/>
            </p14:xfrm>
          </p:contentPart>
        </mc:Choice>
        <mc:Fallback xmlns="">
          <p:pic>
            <p:nvPicPr>
              <p:cNvPr id="24" name="Ink 23">
                <a:extLst>
                  <a:ext uri="{FF2B5EF4-FFF2-40B4-BE49-F238E27FC236}">
                    <a16:creationId xmlns:a16="http://schemas.microsoft.com/office/drawing/2014/main" id="{45841118-D244-BD60-67A9-69D90F6A3DC9}"/>
                  </a:ext>
                </a:extLst>
              </p:cNvPr>
              <p:cNvPicPr/>
              <p:nvPr/>
            </p:nvPicPr>
            <p:blipFill>
              <a:blip r:embed="rId7"/>
              <a:stretch>
                <a:fillRect/>
              </a:stretch>
            </p:blipFill>
            <p:spPr>
              <a:xfrm>
                <a:off x="8689153" y="643689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CFF0D3A3-3204-C81E-9F71-0C3DFF3B407C}"/>
                  </a:ext>
                </a:extLst>
              </p14:cNvPr>
              <p14:cNvContentPartPr/>
              <p14:nvPr/>
            </p14:nvContentPartPr>
            <p14:xfrm>
              <a:off x="10235713" y="6550291"/>
              <a:ext cx="360" cy="360"/>
            </p14:xfrm>
          </p:contentPart>
        </mc:Choice>
        <mc:Fallback xmlns="">
          <p:pic>
            <p:nvPicPr>
              <p:cNvPr id="25" name="Ink 24">
                <a:extLst>
                  <a:ext uri="{FF2B5EF4-FFF2-40B4-BE49-F238E27FC236}">
                    <a16:creationId xmlns:a16="http://schemas.microsoft.com/office/drawing/2014/main" id="{CFF0D3A3-3204-C81E-9F71-0C3DFF3B407C}"/>
                  </a:ext>
                </a:extLst>
              </p:cNvPr>
              <p:cNvPicPr/>
              <p:nvPr/>
            </p:nvPicPr>
            <p:blipFill>
              <a:blip r:embed="rId7"/>
              <a:stretch>
                <a:fillRect/>
              </a:stretch>
            </p:blipFill>
            <p:spPr>
              <a:xfrm>
                <a:off x="10231393" y="654597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4797BAB3-6D31-94F7-4E11-E0C97E3979A0}"/>
                  </a:ext>
                </a:extLst>
              </p14:cNvPr>
              <p14:cNvContentPartPr/>
              <p14:nvPr/>
            </p14:nvContentPartPr>
            <p14:xfrm>
              <a:off x="531553" y="8638651"/>
              <a:ext cx="360" cy="360"/>
            </p14:xfrm>
          </p:contentPart>
        </mc:Choice>
        <mc:Fallback xmlns="">
          <p:pic>
            <p:nvPicPr>
              <p:cNvPr id="26" name="Ink 25">
                <a:extLst>
                  <a:ext uri="{FF2B5EF4-FFF2-40B4-BE49-F238E27FC236}">
                    <a16:creationId xmlns:a16="http://schemas.microsoft.com/office/drawing/2014/main" id="{4797BAB3-6D31-94F7-4E11-E0C97E3979A0}"/>
                  </a:ext>
                </a:extLst>
              </p:cNvPr>
              <p:cNvPicPr/>
              <p:nvPr/>
            </p:nvPicPr>
            <p:blipFill>
              <a:blip r:embed="rId7"/>
              <a:stretch>
                <a:fillRect/>
              </a:stretch>
            </p:blipFill>
            <p:spPr>
              <a:xfrm>
                <a:off x="527233" y="863433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C14F19AB-913B-8B04-9E92-F49E5DFE89C7}"/>
                  </a:ext>
                </a:extLst>
              </p14:cNvPr>
              <p14:cNvContentPartPr/>
              <p14:nvPr/>
            </p14:nvContentPartPr>
            <p14:xfrm>
              <a:off x="8280293" y="6553360"/>
              <a:ext cx="360" cy="360"/>
            </p14:xfrm>
          </p:contentPart>
        </mc:Choice>
        <mc:Fallback xmlns="">
          <p:pic>
            <p:nvPicPr>
              <p:cNvPr id="27" name="Ink 26">
                <a:extLst>
                  <a:ext uri="{FF2B5EF4-FFF2-40B4-BE49-F238E27FC236}">
                    <a16:creationId xmlns:a16="http://schemas.microsoft.com/office/drawing/2014/main" id="{C14F19AB-913B-8B04-9E92-F49E5DFE89C7}"/>
                  </a:ext>
                </a:extLst>
              </p:cNvPr>
              <p:cNvPicPr/>
              <p:nvPr/>
            </p:nvPicPr>
            <p:blipFill>
              <a:blip r:embed="rId7"/>
              <a:stretch>
                <a:fillRect/>
              </a:stretch>
            </p:blipFill>
            <p:spPr>
              <a:xfrm>
                <a:off x="8275973" y="6549040"/>
                <a:ext cx="9000" cy="9000"/>
              </a:xfrm>
              <a:prstGeom prst="rect">
                <a:avLst/>
              </a:prstGeom>
            </p:spPr>
          </p:pic>
        </mc:Fallback>
      </mc:AlternateContent>
      <p:grpSp>
        <p:nvGrpSpPr>
          <p:cNvPr id="31" name="Group 30">
            <a:extLst>
              <a:ext uri="{FF2B5EF4-FFF2-40B4-BE49-F238E27FC236}">
                <a16:creationId xmlns:a16="http://schemas.microsoft.com/office/drawing/2014/main" id="{1FB0F40D-47F0-FD2E-BE68-99D628FD499B}"/>
              </a:ext>
            </a:extLst>
          </p:cNvPr>
          <p:cNvGrpSpPr/>
          <p:nvPr/>
        </p:nvGrpSpPr>
        <p:grpSpPr>
          <a:xfrm>
            <a:off x="8381813" y="6722200"/>
            <a:ext cx="360" cy="360"/>
            <a:chOff x="8381813" y="6722200"/>
            <a:chExt cx="360" cy="360"/>
          </a:xfrm>
        </p:grpSpPr>
        <mc:AlternateContent xmlns:mc="http://schemas.openxmlformats.org/markup-compatibility/2006" xmlns:p14="http://schemas.microsoft.com/office/powerpoint/2010/main">
          <mc:Choice Requires="p14">
            <p:contentPart p14:bwMode="auto" r:id="rId26">
              <p14:nvContentPartPr>
                <p14:cNvPr id="28" name="Ink 27">
                  <a:extLst>
                    <a:ext uri="{FF2B5EF4-FFF2-40B4-BE49-F238E27FC236}">
                      <a16:creationId xmlns:a16="http://schemas.microsoft.com/office/drawing/2014/main" id="{F2E382F4-570D-AD15-3265-E678183C44C9}"/>
                    </a:ext>
                  </a:extLst>
                </p14:cNvPr>
                <p14:cNvContentPartPr/>
                <p14:nvPr/>
              </p14:nvContentPartPr>
              <p14:xfrm>
                <a:off x="8381813" y="6722200"/>
                <a:ext cx="360" cy="360"/>
              </p14:xfrm>
            </p:contentPart>
          </mc:Choice>
          <mc:Fallback xmlns="">
            <p:pic>
              <p:nvPicPr>
                <p:cNvPr id="28" name="Ink 27">
                  <a:extLst>
                    <a:ext uri="{FF2B5EF4-FFF2-40B4-BE49-F238E27FC236}">
                      <a16:creationId xmlns:a16="http://schemas.microsoft.com/office/drawing/2014/main" id="{F2E382F4-570D-AD15-3265-E678183C44C9}"/>
                    </a:ext>
                  </a:extLst>
                </p:cNvPr>
                <p:cNvPicPr/>
                <p:nvPr/>
              </p:nvPicPr>
              <p:blipFill>
                <a:blip r:embed="rId7"/>
                <a:stretch>
                  <a:fillRect/>
                </a:stretch>
              </p:blipFill>
              <p:spPr>
                <a:xfrm>
                  <a:off x="8377493" y="67178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270C1C3A-E07D-D5CE-ECF8-F773A0C719C7}"/>
                    </a:ext>
                  </a:extLst>
                </p14:cNvPr>
                <p14:cNvContentPartPr/>
                <p14:nvPr/>
              </p14:nvContentPartPr>
              <p14:xfrm>
                <a:off x="8381813" y="6722200"/>
                <a:ext cx="360" cy="360"/>
              </p14:xfrm>
            </p:contentPart>
          </mc:Choice>
          <mc:Fallback xmlns="">
            <p:pic>
              <p:nvPicPr>
                <p:cNvPr id="30" name="Ink 29">
                  <a:extLst>
                    <a:ext uri="{FF2B5EF4-FFF2-40B4-BE49-F238E27FC236}">
                      <a16:creationId xmlns:a16="http://schemas.microsoft.com/office/drawing/2014/main" id="{270C1C3A-E07D-D5CE-ECF8-F773A0C719C7}"/>
                    </a:ext>
                  </a:extLst>
                </p:cNvPr>
                <p:cNvPicPr/>
                <p:nvPr/>
              </p:nvPicPr>
              <p:blipFill>
                <a:blip r:embed="rId7"/>
                <a:stretch>
                  <a:fillRect/>
                </a:stretch>
              </p:blipFill>
              <p:spPr>
                <a:xfrm>
                  <a:off x="8377493" y="6717880"/>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B6C0D6C2-3701-778B-CEDE-6806ECAFA295}"/>
                  </a:ext>
                </a:extLst>
              </p14:cNvPr>
              <p14:cNvContentPartPr/>
              <p14:nvPr/>
            </p14:nvContentPartPr>
            <p14:xfrm>
              <a:off x="10112593" y="6741451"/>
              <a:ext cx="360" cy="360"/>
            </p14:xfrm>
          </p:contentPart>
        </mc:Choice>
        <mc:Fallback xmlns="">
          <p:pic>
            <p:nvPicPr>
              <p:cNvPr id="32" name="Ink 31">
                <a:extLst>
                  <a:ext uri="{FF2B5EF4-FFF2-40B4-BE49-F238E27FC236}">
                    <a16:creationId xmlns:a16="http://schemas.microsoft.com/office/drawing/2014/main" id="{B6C0D6C2-3701-778B-CEDE-6806ECAFA295}"/>
                  </a:ext>
                </a:extLst>
              </p:cNvPr>
              <p:cNvPicPr/>
              <p:nvPr/>
            </p:nvPicPr>
            <p:blipFill>
              <a:blip r:embed="rId7"/>
              <a:stretch>
                <a:fillRect/>
              </a:stretch>
            </p:blipFill>
            <p:spPr>
              <a:xfrm>
                <a:off x="10108273" y="6737131"/>
                <a:ext cx="9000" cy="9000"/>
              </a:xfrm>
              <a:prstGeom prst="rect">
                <a:avLst/>
              </a:prstGeom>
            </p:spPr>
          </p:pic>
        </mc:Fallback>
      </mc:AlternateContent>
      <p:grpSp>
        <p:nvGrpSpPr>
          <p:cNvPr id="36" name="Group 35">
            <a:extLst>
              <a:ext uri="{FF2B5EF4-FFF2-40B4-BE49-F238E27FC236}">
                <a16:creationId xmlns:a16="http://schemas.microsoft.com/office/drawing/2014/main" id="{BD327C1B-4737-D669-2362-8E96837FAEB1}"/>
              </a:ext>
            </a:extLst>
          </p:cNvPr>
          <p:cNvGrpSpPr/>
          <p:nvPr/>
        </p:nvGrpSpPr>
        <p:grpSpPr>
          <a:xfrm>
            <a:off x="5717713" y="6619051"/>
            <a:ext cx="360" cy="360"/>
            <a:chOff x="5717713" y="6619051"/>
            <a:chExt cx="360" cy="360"/>
          </a:xfrm>
        </p:grpSpPr>
        <mc:AlternateContent xmlns:mc="http://schemas.openxmlformats.org/markup-compatibility/2006" xmlns:p14="http://schemas.microsoft.com/office/powerpoint/2010/main">
          <mc:Choice Requires="p14">
            <p:contentPart p14:bwMode="auto" r:id="rId29">
              <p14:nvContentPartPr>
                <p14:cNvPr id="33" name="Ink 32">
                  <a:extLst>
                    <a:ext uri="{FF2B5EF4-FFF2-40B4-BE49-F238E27FC236}">
                      <a16:creationId xmlns:a16="http://schemas.microsoft.com/office/drawing/2014/main" id="{E6D675D0-F02D-0918-EF4E-1E4F7D10EA62}"/>
                    </a:ext>
                  </a:extLst>
                </p14:cNvPr>
                <p14:cNvContentPartPr/>
                <p14:nvPr/>
              </p14:nvContentPartPr>
              <p14:xfrm>
                <a:off x="5717713" y="6619051"/>
                <a:ext cx="360" cy="360"/>
              </p14:xfrm>
            </p:contentPart>
          </mc:Choice>
          <mc:Fallback xmlns="">
            <p:pic>
              <p:nvPicPr>
                <p:cNvPr id="33" name="Ink 32">
                  <a:extLst>
                    <a:ext uri="{FF2B5EF4-FFF2-40B4-BE49-F238E27FC236}">
                      <a16:creationId xmlns:a16="http://schemas.microsoft.com/office/drawing/2014/main" id="{E6D675D0-F02D-0918-EF4E-1E4F7D10EA62}"/>
                    </a:ext>
                  </a:extLst>
                </p:cNvPr>
                <p:cNvPicPr/>
                <p:nvPr/>
              </p:nvPicPr>
              <p:blipFill>
                <a:blip r:embed="rId7"/>
                <a:stretch>
                  <a:fillRect/>
                </a:stretch>
              </p:blipFill>
              <p:spPr>
                <a:xfrm>
                  <a:off x="5713393" y="661473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4" name="Ink 33">
                  <a:extLst>
                    <a:ext uri="{FF2B5EF4-FFF2-40B4-BE49-F238E27FC236}">
                      <a16:creationId xmlns:a16="http://schemas.microsoft.com/office/drawing/2014/main" id="{26CA554F-B11F-6A69-9AAA-704672B3769B}"/>
                    </a:ext>
                  </a:extLst>
                </p14:cNvPr>
                <p14:cNvContentPartPr/>
                <p14:nvPr/>
              </p14:nvContentPartPr>
              <p14:xfrm>
                <a:off x="5717713" y="6619051"/>
                <a:ext cx="360" cy="360"/>
              </p14:xfrm>
            </p:contentPart>
          </mc:Choice>
          <mc:Fallback xmlns="">
            <p:pic>
              <p:nvPicPr>
                <p:cNvPr id="34" name="Ink 33">
                  <a:extLst>
                    <a:ext uri="{FF2B5EF4-FFF2-40B4-BE49-F238E27FC236}">
                      <a16:creationId xmlns:a16="http://schemas.microsoft.com/office/drawing/2014/main" id="{26CA554F-B11F-6A69-9AAA-704672B3769B}"/>
                    </a:ext>
                  </a:extLst>
                </p:cNvPr>
                <p:cNvPicPr/>
                <p:nvPr/>
              </p:nvPicPr>
              <p:blipFill>
                <a:blip r:embed="rId7"/>
                <a:stretch>
                  <a:fillRect/>
                </a:stretch>
              </p:blipFill>
              <p:spPr>
                <a:xfrm>
                  <a:off x="5713393" y="6614731"/>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35" name="Ink 34">
                <a:extLst>
                  <a:ext uri="{FF2B5EF4-FFF2-40B4-BE49-F238E27FC236}">
                    <a16:creationId xmlns:a16="http://schemas.microsoft.com/office/drawing/2014/main" id="{B0B965B2-402B-AEC5-396C-0BCF6C142A62}"/>
                  </a:ext>
                </a:extLst>
              </p14:cNvPr>
              <p14:cNvContentPartPr/>
              <p14:nvPr/>
            </p14:nvContentPartPr>
            <p14:xfrm>
              <a:off x="5840833" y="6564331"/>
              <a:ext cx="360" cy="360"/>
            </p14:xfrm>
          </p:contentPart>
        </mc:Choice>
        <mc:Fallback xmlns="">
          <p:pic>
            <p:nvPicPr>
              <p:cNvPr id="35" name="Ink 34">
                <a:extLst>
                  <a:ext uri="{FF2B5EF4-FFF2-40B4-BE49-F238E27FC236}">
                    <a16:creationId xmlns:a16="http://schemas.microsoft.com/office/drawing/2014/main" id="{B0B965B2-402B-AEC5-396C-0BCF6C142A62}"/>
                  </a:ext>
                </a:extLst>
              </p:cNvPr>
              <p:cNvPicPr/>
              <p:nvPr/>
            </p:nvPicPr>
            <p:blipFill>
              <a:blip r:embed="rId7"/>
              <a:stretch>
                <a:fillRect/>
              </a:stretch>
            </p:blipFill>
            <p:spPr>
              <a:xfrm>
                <a:off x="5836513" y="656001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A9D24D3F-A61A-A7A6-6203-9669D8134738}"/>
                  </a:ext>
                </a:extLst>
              </p14:cNvPr>
              <p14:cNvContentPartPr/>
              <p14:nvPr/>
            </p14:nvContentPartPr>
            <p14:xfrm>
              <a:off x="5867833" y="6564331"/>
              <a:ext cx="360" cy="360"/>
            </p14:xfrm>
          </p:contentPart>
        </mc:Choice>
        <mc:Fallback xmlns="">
          <p:pic>
            <p:nvPicPr>
              <p:cNvPr id="37" name="Ink 36">
                <a:extLst>
                  <a:ext uri="{FF2B5EF4-FFF2-40B4-BE49-F238E27FC236}">
                    <a16:creationId xmlns:a16="http://schemas.microsoft.com/office/drawing/2014/main" id="{A9D24D3F-A61A-A7A6-6203-9669D8134738}"/>
                  </a:ext>
                </a:extLst>
              </p:cNvPr>
              <p:cNvPicPr/>
              <p:nvPr/>
            </p:nvPicPr>
            <p:blipFill>
              <a:blip r:embed="rId7"/>
              <a:stretch>
                <a:fillRect/>
              </a:stretch>
            </p:blipFill>
            <p:spPr>
              <a:xfrm>
                <a:off x="5863513" y="6560011"/>
                <a:ext cx="9000" cy="9000"/>
              </a:xfrm>
              <a:prstGeom prst="rect">
                <a:avLst/>
              </a:prstGeom>
            </p:spPr>
          </p:pic>
        </mc:Fallback>
      </mc:AlternateContent>
      <p:grpSp>
        <p:nvGrpSpPr>
          <p:cNvPr id="6" name="Group 5">
            <a:extLst>
              <a:ext uri="{FF2B5EF4-FFF2-40B4-BE49-F238E27FC236}">
                <a16:creationId xmlns:a16="http://schemas.microsoft.com/office/drawing/2014/main" id="{8CAECC66-06E0-AB3D-2925-E7A1688DCBC8}"/>
              </a:ext>
            </a:extLst>
          </p:cNvPr>
          <p:cNvGrpSpPr/>
          <p:nvPr/>
        </p:nvGrpSpPr>
        <p:grpSpPr>
          <a:xfrm>
            <a:off x="4864555" y="6152513"/>
            <a:ext cx="12695776" cy="1002163"/>
            <a:chOff x="4864555" y="6152513"/>
            <a:chExt cx="12695776" cy="1002163"/>
          </a:xfrm>
        </p:grpSpPr>
        <p:sp>
          <p:nvSpPr>
            <p:cNvPr id="11" name="TextBox 8">
              <a:extLst>
                <a:ext uri="{FF2B5EF4-FFF2-40B4-BE49-F238E27FC236}">
                  <a16:creationId xmlns:a16="http://schemas.microsoft.com/office/drawing/2014/main" id="{1281F4ED-C2CF-9365-F231-BDA8933F1085}"/>
                </a:ext>
              </a:extLst>
            </p:cNvPr>
            <p:cNvSpPr txBox="1"/>
            <p:nvPr/>
          </p:nvSpPr>
          <p:spPr>
            <a:xfrm>
              <a:off x="7403148" y="6785344"/>
              <a:ext cx="5930772" cy="369332"/>
            </a:xfrm>
            <a:prstGeom prst="rect">
              <a:avLst/>
            </a:prstGeom>
          </p:spPr>
          <p:txBody>
            <a:bodyPr wrap="square" lIns="0" tIns="0" rIns="0" bIns="0" rtlCol="0" anchor="t">
              <a:spAutoFit/>
            </a:bodyPr>
            <a:lstStyle/>
            <a:p>
              <a:r>
                <a:rPr lang="en-US" sz="2400" spc="556" dirty="0">
                  <a:solidFill>
                    <a:srgbClr val="FFFFFF"/>
                  </a:solidFill>
                  <a:latin typeface="Inter" panose="020B0604020202020204" charset="0"/>
                  <a:ea typeface="Inter" panose="020B0604020202020204" charset="0"/>
                </a:rPr>
                <a:t>Prescriptive Right-of-Way</a:t>
              </a:r>
            </a:p>
          </p:txBody>
        </p:sp>
        <p:sp>
          <p:nvSpPr>
            <p:cNvPr id="4" name="Freeform: Shape 3">
              <a:extLst>
                <a:ext uri="{FF2B5EF4-FFF2-40B4-BE49-F238E27FC236}">
                  <a16:creationId xmlns:a16="http://schemas.microsoft.com/office/drawing/2014/main" id="{C7103E50-B22F-9E19-6222-40997DE26304}"/>
                </a:ext>
              </a:extLst>
            </p:cNvPr>
            <p:cNvSpPr/>
            <p:nvPr/>
          </p:nvSpPr>
          <p:spPr>
            <a:xfrm>
              <a:off x="4864555" y="6152513"/>
              <a:ext cx="12695776" cy="580669"/>
            </a:xfrm>
            <a:custGeom>
              <a:avLst/>
              <a:gdLst>
                <a:gd name="connsiteX0" fmla="*/ 0 w 12687303"/>
                <a:gd name="connsiteY0" fmla="*/ 552508 h 598228"/>
                <a:gd name="connsiteX1" fmla="*/ 10104120 w 12687303"/>
                <a:gd name="connsiteY1" fmla="*/ 422968 h 598228"/>
                <a:gd name="connsiteX2" fmla="*/ 11597640 w 12687303"/>
                <a:gd name="connsiteY2" fmla="*/ 80068 h 598228"/>
                <a:gd name="connsiteX3" fmla="*/ 12405360 w 12687303"/>
                <a:gd name="connsiteY3" fmla="*/ 11488 h 598228"/>
                <a:gd name="connsiteX4" fmla="*/ 12641580 w 12687303"/>
                <a:gd name="connsiteY4" fmla="*/ 19108 h 598228"/>
                <a:gd name="connsiteX5" fmla="*/ 12687300 w 12687303"/>
                <a:gd name="connsiteY5" fmla="*/ 194368 h 598228"/>
                <a:gd name="connsiteX6" fmla="*/ 12687300 w 12687303"/>
                <a:gd name="connsiteY6" fmla="*/ 194368 h 598228"/>
                <a:gd name="connsiteX7" fmla="*/ 12573000 w 12687303"/>
                <a:gd name="connsiteY7" fmla="*/ 476308 h 598228"/>
                <a:gd name="connsiteX8" fmla="*/ 12321540 w 12687303"/>
                <a:gd name="connsiteY8" fmla="*/ 598228 h 598228"/>
                <a:gd name="connsiteX0" fmla="*/ 0 w 12687303"/>
                <a:gd name="connsiteY0" fmla="*/ 552508 h 598228"/>
                <a:gd name="connsiteX1" fmla="*/ 10104120 w 12687303"/>
                <a:gd name="connsiteY1" fmla="*/ 422968 h 598228"/>
                <a:gd name="connsiteX2" fmla="*/ 11118395 w 12687303"/>
                <a:gd name="connsiteY2" fmla="*/ 192028 h 598228"/>
                <a:gd name="connsiteX3" fmla="*/ 11597640 w 12687303"/>
                <a:gd name="connsiteY3" fmla="*/ 80068 h 598228"/>
                <a:gd name="connsiteX4" fmla="*/ 12405360 w 12687303"/>
                <a:gd name="connsiteY4" fmla="*/ 11488 h 598228"/>
                <a:gd name="connsiteX5" fmla="*/ 12641580 w 12687303"/>
                <a:gd name="connsiteY5" fmla="*/ 19108 h 598228"/>
                <a:gd name="connsiteX6" fmla="*/ 12687300 w 12687303"/>
                <a:gd name="connsiteY6" fmla="*/ 194368 h 598228"/>
                <a:gd name="connsiteX7" fmla="*/ 12687300 w 12687303"/>
                <a:gd name="connsiteY7" fmla="*/ 194368 h 598228"/>
                <a:gd name="connsiteX8" fmla="*/ 12573000 w 12687303"/>
                <a:gd name="connsiteY8" fmla="*/ 476308 h 598228"/>
                <a:gd name="connsiteX9" fmla="*/ 12321540 w 12687303"/>
                <a:gd name="connsiteY9" fmla="*/ 598228 h 598228"/>
                <a:gd name="connsiteX0" fmla="*/ 0 w 12687303"/>
                <a:gd name="connsiteY0" fmla="*/ 552508 h 598228"/>
                <a:gd name="connsiteX1" fmla="*/ 10104120 w 12687303"/>
                <a:gd name="connsiteY1" fmla="*/ 422968 h 598228"/>
                <a:gd name="connsiteX2" fmla="*/ 11099345 w 12687303"/>
                <a:gd name="connsiteY2" fmla="*/ 192028 h 598228"/>
                <a:gd name="connsiteX3" fmla="*/ 11597640 w 12687303"/>
                <a:gd name="connsiteY3" fmla="*/ 80068 h 598228"/>
                <a:gd name="connsiteX4" fmla="*/ 12405360 w 12687303"/>
                <a:gd name="connsiteY4" fmla="*/ 11488 h 598228"/>
                <a:gd name="connsiteX5" fmla="*/ 12641580 w 12687303"/>
                <a:gd name="connsiteY5" fmla="*/ 19108 h 598228"/>
                <a:gd name="connsiteX6" fmla="*/ 12687300 w 12687303"/>
                <a:gd name="connsiteY6" fmla="*/ 194368 h 598228"/>
                <a:gd name="connsiteX7" fmla="*/ 12687300 w 12687303"/>
                <a:gd name="connsiteY7" fmla="*/ 194368 h 598228"/>
                <a:gd name="connsiteX8" fmla="*/ 12573000 w 12687303"/>
                <a:gd name="connsiteY8" fmla="*/ 476308 h 598228"/>
                <a:gd name="connsiteX9" fmla="*/ 12321540 w 12687303"/>
                <a:gd name="connsiteY9" fmla="*/ 598228 h 598228"/>
                <a:gd name="connsiteX0" fmla="*/ 0 w 12687303"/>
                <a:gd name="connsiteY0" fmla="*/ 552508 h 598228"/>
                <a:gd name="connsiteX1" fmla="*/ 10104120 w 12687303"/>
                <a:gd name="connsiteY1" fmla="*/ 422968 h 598228"/>
                <a:gd name="connsiteX2" fmla="*/ 11170783 w 12687303"/>
                <a:gd name="connsiteY2" fmla="*/ 353953 h 598228"/>
                <a:gd name="connsiteX3" fmla="*/ 11099345 w 12687303"/>
                <a:gd name="connsiteY3" fmla="*/ 192028 h 598228"/>
                <a:gd name="connsiteX4" fmla="*/ 11597640 w 12687303"/>
                <a:gd name="connsiteY4" fmla="*/ 80068 h 598228"/>
                <a:gd name="connsiteX5" fmla="*/ 12405360 w 12687303"/>
                <a:gd name="connsiteY5" fmla="*/ 11488 h 598228"/>
                <a:gd name="connsiteX6" fmla="*/ 12641580 w 12687303"/>
                <a:gd name="connsiteY6" fmla="*/ 19108 h 598228"/>
                <a:gd name="connsiteX7" fmla="*/ 12687300 w 12687303"/>
                <a:gd name="connsiteY7" fmla="*/ 194368 h 598228"/>
                <a:gd name="connsiteX8" fmla="*/ 12687300 w 12687303"/>
                <a:gd name="connsiteY8" fmla="*/ 194368 h 598228"/>
                <a:gd name="connsiteX9" fmla="*/ 12573000 w 12687303"/>
                <a:gd name="connsiteY9" fmla="*/ 476308 h 598228"/>
                <a:gd name="connsiteX10" fmla="*/ 12321540 w 12687303"/>
                <a:gd name="connsiteY10" fmla="*/ 598228 h 598228"/>
                <a:gd name="connsiteX0" fmla="*/ 0 w 12687303"/>
                <a:gd name="connsiteY0" fmla="*/ 552508 h 598228"/>
                <a:gd name="connsiteX1" fmla="*/ 10104120 w 12687303"/>
                <a:gd name="connsiteY1" fmla="*/ 422968 h 598228"/>
                <a:gd name="connsiteX2" fmla="*/ 11099345 w 12687303"/>
                <a:gd name="connsiteY2" fmla="*/ 192028 h 598228"/>
                <a:gd name="connsiteX3" fmla="*/ 11597640 w 12687303"/>
                <a:gd name="connsiteY3" fmla="*/ 80068 h 598228"/>
                <a:gd name="connsiteX4" fmla="*/ 12405360 w 12687303"/>
                <a:gd name="connsiteY4" fmla="*/ 11488 h 598228"/>
                <a:gd name="connsiteX5" fmla="*/ 12641580 w 12687303"/>
                <a:gd name="connsiteY5" fmla="*/ 19108 h 598228"/>
                <a:gd name="connsiteX6" fmla="*/ 12687300 w 12687303"/>
                <a:gd name="connsiteY6" fmla="*/ 194368 h 598228"/>
                <a:gd name="connsiteX7" fmla="*/ 12687300 w 12687303"/>
                <a:gd name="connsiteY7" fmla="*/ 194368 h 598228"/>
                <a:gd name="connsiteX8" fmla="*/ 12573000 w 12687303"/>
                <a:gd name="connsiteY8" fmla="*/ 476308 h 598228"/>
                <a:gd name="connsiteX9" fmla="*/ 12321540 w 12687303"/>
                <a:gd name="connsiteY9" fmla="*/ 598228 h 598228"/>
                <a:gd name="connsiteX0" fmla="*/ 0 w 12687303"/>
                <a:gd name="connsiteY0" fmla="*/ 552508 h 598228"/>
                <a:gd name="connsiteX1" fmla="*/ 10104120 w 12687303"/>
                <a:gd name="connsiteY1" fmla="*/ 422968 h 598228"/>
                <a:gd name="connsiteX2" fmla="*/ 11099345 w 12687303"/>
                <a:gd name="connsiteY2" fmla="*/ 192028 h 598228"/>
                <a:gd name="connsiteX3" fmla="*/ 11597640 w 12687303"/>
                <a:gd name="connsiteY3" fmla="*/ 80068 h 598228"/>
                <a:gd name="connsiteX4" fmla="*/ 12405360 w 12687303"/>
                <a:gd name="connsiteY4" fmla="*/ 11488 h 598228"/>
                <a:gd name="connsiteX5" fmla="*/ 12641580 w 12687303"/>
                <a:gd name="connsiteY5" fmla="*/ 19108 h 598228"/>
                <a:gd name="connsiteX6" fmla="*/ 12687300 w 12687303"/>
                <a:gd name="connsiteY6" fmla="*/ 194368 h 598228"/>
                <a:gd name="connsiteX7" fmla="*/ 12687300 w 12687303"/>
                <a:gd name="connsiteY7" fmla="*/ 194368 h 598228"/>
                <a:gd name="connsiteX8" fmla="*/ 12573000 w 12687303"/>
                <a:gd name="connsiteY8" fmla="*/ 476308 h 598228"/>
                <a:gd name="connsiteX9" fmla="*/ 12321540 w 12687303"/>
                <a:gd name="connsiteY9" fmla="*/ 598228 h 598228"/>
                <a:gd name="connsiteX0" fmla="*/ 0 w 12687303"/>
                <a:gd name="connsiteY0" fmla="*/ 552508 h 598228"/>
                <a:gd name="connsiteX1" fmla="*/ 10104120 w 12687303"/>
                <a:gd name="connsiteY1" fmla="*/ 422968 h 598228"/>
                <a:gd name="connsiteX2" fmla="*/ 11597640 w 12687303"/>
                <a:gd name="connsiteY2" fmla="*/ 80068 h 598228"/>
                <a:gd name="connsiteX3" fmla="*/ 12405360 w 12687303"/>
                <a:gd name="connsiteY3" fmla="*/ 11488 h 598228"/>
                <a:gd name="connsiteX4" fmla="*/ 12641580 w 12687303"/>
                <a:gd name="connsiteY4" fmla="*/ 19108 h 598228"/>
                <a:gd name="connsiteX5" fmla="*/ 12687300 w 12687303"/>
                <a:gd name="connsiteY5" fmla="*/ 194368 h 598228"/>
                <a:gd name="connsiteX6" fmla="*/ 12687300 w 12687303"/>
                <a:gd name="connsiteY6" fmla="*/ 194368 h 598228"/>
                <a:gd name="connsiteX7" fmla="*/ 12573000 w 12687303"/>
                <a:gd name="connsiteY7" fmla="*/ 476308 h 598228"/>
                <a:gd name="connsiteX8" fmla="*/ 12321540 w 12687303"/>
                <a:gd name="connsiteY8" fmla="*/ 598228 h 598228"/>
                <a:gd name="connsiteX0" fmla="*/ 0 w 12687303"/>
                <a:gd name="connsiteY0" fmla="*/ 558368 h 604088"/>
                <a:gd name="connsiteX1" fmla="*/ 10104120 w 12687303"/>
                <a:gd name="connsiteY1" fmla="*/ 428828 h 604088"/>
                <a:gd name="connsiteX2" fmla="*/ 11597640 w 12687303"/>
                <a:gd name="connsiteY2" fmla="*/ 85928 h 604088"/>
                <a:gd name="connsiteX3" fmla="*/ 12405360 w 12687303"/>
                <a:gd name="connsiteY3" fmla="*/ 17348 h 604088"/>
                <a:gd name="connsiteX4" fmla="*/ 12641580 w 12687303"/>
                <a:gd name="connsiteY4" fmla="*/ 24968 h 604088"/>
                <a:gd name="connsiteX5" fmla="*/ 12687300 w 12687303"/>
                <a:gd name="connsiteY5" fmla="*/ 200228 h 604088"/>
                <a:gd name="connsiteX6" fmla="*/ 12687300 w 12687303"/>
                <a:gd name="connsiteY6" fmla="*/ 200228 h 604088"/>
                <a:gd name="connsiteX7" fmla="*/ 12573000 w 12687303"/>
                <a:gd name="connsiteY7" fmla="*/ 482168 h 604088"/>
                <a:gd name="connsiteX8" fmla="*/ 12321540 w 12687303"/>
                <a:gd name="connsiteY8" fmla="*/ 604088 h 604088"/>
                <a:gd name="connsiteX0" fmla="*/ 0 w 12687303"/>
                <a:gd name="connsiteY0" fmla="*/ 552509 h 598229"/>
                <a:gd name="connsiteX1" fmla="*/ 10104120 w 12687303"/>
                <a:gd name="connsiteY1" fmla="*/ 422969 h 598229"/>
                <a:gd name="connsiteX2" fmla="*/ 11597640 w 12687303"/>
                <a:gd name="connsiteY2" fmla="*/ 80069 h 598229"/>
                <a:gd name="connsiteX3" fmla="*/ 12405360 w 12687303"/>
                <a:gd name="connsiteY3" fmla="*/ 11489 h 598229"/>
                <a:gd name="connsiteX4" fmla="*/ 12641580 w 12687303"/>
                <a:gd name="connsiteY4" fmla="*/ 19109 h 598229"/>
                <a:gd name="connsiteX5" fmla="*/ 12687300 w 12687303"/>
                <a:gd name="connsiteY5" fmla="*/ 194369 h 598229"/>
                <a:gd name="connsiteX6" fmla="*/ 12687300 w 12687303"/>
                <a:gd name="connsiteY6" fmla="*/ 194369 h 598229"/>
                <a:gd name="connsiteX7" fmla="*/ 12573000 w 12687303"/>
                <a:gd name="connsiteY7" fmla="*/ 476309 h 598229"/>
                <a:gd name="connsiteX8" fmla="*/ 12321540 w 12687303"/>
                <a:gd name="connsiteY8" fmla="*/ 598229 h 598229"/>
                <a:gd name="connsiteX0" fmla="*/ 0 w 12687303"/>
                <a:gd name="connsiteY0" fmla="*/ 552509 h 598229"/>
                <a:gd name="connsiteX1" fmla="*/ 10104120 w 12687303"/>
                <a:gd name="connsiteY1" fmla="*/ 422969 h 598229"/>
                <a:gd name="connsiteX2" fmla="*/ 11175545 w 12687303"/>
                <a:gd name="connsiteY2" fmla="*/ 272992 h 598229"/>
                <a:gd name="connsiteX3" fmla="*/ 11597640 w 12687303"/>
                <a:gd name="connsiteY3" fmla="*/ 80069 h 598229"/>
                <a:gd name="connsiteX4" fmla="*/ 12405360 w 12687303"/>
                <a:gd name="connsiteY4" fmla="*/ 11489 h 598229"/>
                <a:gd name="connsiteX5" fmla="*/ 12641580 w 12687303"/>
                <a:gd name="connsiteY5" fmla="*/ 19109 h 598229"/>
                <a:gd name="connsiteX6" fmla="*/ 12687300 w 12687303"/>
                <a:gd name="connsiteY6" fmla="*/ 194369 h 598229"/>
                <a:gd name="connsiteX7" fmla="*/ 12687300 w 12687303"/>
                <a:gd name="connsiteY7" fmla="*/ 194369 h 598229"/>
                <a:gd name="connsiteX8" fmla="*/ 12573000 w 12687303"/>
                <a:gd name="connsiteY8" fmla="*/ 476309 h 598229"/>
                <a:gd name="connsiteX9" fmla="*/ 12321540 w 12687303"/>
                <a:gd name="connsiteY9" fmla="*/ 598229 h 598229"/>
                <a:gd name="connsiteX0" fmla="*/ 0 w 12687303"/>
                <a:gd name="connsiteY0" fmla="*/ 552509 h 598229"/>
                <a:gd name="connsiteX1" fmla="*/ 10104120 w 12687303"/>
                <a:gd name="connsiteY1" fmla="*/ 422969 h 598229"/>
                <a:gd name="connsiteX2" fmla="*/ 11175545 w 12687303"/>
                <a:gd name="connsiteY2" fmla="*/ 272992 h 598229"/>
                <a:gd name="connsiteX3" fmla="*/ 11597640 w 12687303"/>
                <a:gd name="connsiteY3" fmla="*/ 80069 h 598229"/>
                <a:gd name="connsiteX4" fmla="*/ 12405360 w 12687303"/>
                <a:gd name="connsiteY4" fmla="*/ 11489 h 598229"/>
                <a:gd name="connsiteX5" fmla="*/ 12641580 w 12687303"/>
                <a:gd name="connsiteY5" fmla="*/ 19109 h 598229"/>
                <a:gd name="connsiteX6" fmla="*/ 12687300 w 12687303"/>
                <a:gd name="connsiteY6" fmla="*/ 194369 h 598229"/>
                <a:gd name="connsiteX7" fmla="*/ 12687300 w 12687303"/>
                <a:gd name="connsiteY7" fmla="*/ 194369 h 598229"/>
                <a:gd name="connsiteX8" fmla="*/ 12573000 w 12687303"/>
                <a:gd name="connsiteY8" fmla="*/ 476309 h 598229"/>
                <a:gd name="connsiteX9" fmla="*/ 12321540 w 12687303"/>
                <a:gd name="connsiteY9" fmla="*/ 598229 h 598229"/>
                <a:gd name="connsiteX0" fmla="*/ 0 w 12687303"/>
                <a:gd name="connsiteY0" fmla="*/ 552509 h 598229"/>
                <a:gd name="connsiteX1" fmla="*/ 10104120 w 12687303"/>
                <a:gd name="connsiteY1" fmla="*/ 422969 h 598229"/>
                <a:gd name="connsiteX2" fmla="*/ 11175545 w 12687303"/>
                <a:gd name="connsiteY2" fmla="*/ 272992 h 598229"/>
                <a:gd name="connsiteX3" fmla="*/ 11597640 w 12687303"/>
                <a:gd name="connsiteY3" fmla="*/ 80069 h 598229"/>
                <a:gd name="connsiteX4" fmla="*/ 12405360 w 12687303"/>
                <a:gd name="connsiteY4" fmla="*/ 11489 h 598229"/>
                <a:gd name="connsiteX5" fmla="*/ 12641580 w 12687303"/>
                <a:gd name="connsiteY5" fmla="*/ 19109 h 598229"/>
                <a:gd name="connsiteX6" fmla="*/ 12687300 w 12687303"/>
                <a:gd name="connsiteY6" fmla="*/ 194369 h 598229"/>
                <a:gd name="connsiteX7" fmla="*/ 12687300 w 12687303"/>
                <a:gd name="connsiteY7" fmla="*/ 194369 h 598229"/>
                <a:gd name="connsiteX8" fmla="*/ 12573000 w 12687303"/>
                <a:gd name="connsiteY8" fmla="*/ 476309 h 598229"/>
                <a:gd name="connsiteX9" fmla="*/ 12321540 w 12687303"/>
                <a:gd name="connsiteY9" fmla="*/ 598229 h 598229"/>
                <a:gd name="connsiteX0" fmla="*/ 0 w 12687303"/>
                <a:gd name="connsiteY0" fmla="*/ 552509 h 598229"/>
                <a:gd name="connsiteX1" fmla="*/ 10104120 w 12687303"/>
                <a:gd name="connsiteY1" fmla="*/ 422969 h 598229"/>
                <a:gd name="connsiteX2" fmla="*/ 11175545 w 12687303"/>
                <a:gd name="connsiteY2" fmla="*/ 272992 h 598229"/>
                <a:gd name="connsiteX3" fmla="*/ 11597640 w 12687303"/>
                <a:gd name="connsiteY3" fmla="*/ 80069 h 598229"/>
                <a:gd name="connsiteX4" fmla="*/ 12405360 w 12687303"/>
                <a:gd name="connsiteY4" fmla="*/ 11489 h 598229"/>
                <a:gd name="connsiteX5" fmla="*/ 12641580 w 12687303"/>
                <a:gd name="connsiteY5" fmla="*/ 19109 h 598229"/>
                <a:gd name="connsiteX6" fmla="*/ 12687300 w 12687303"/>
                <a:gd name="connsiteY6" fmla="*/ 194369 h 598229"/>
                <a:gd name="connsiteX7" fmla="*/ 12687300 w 12687303"/>
                <a:gd name="connsiteY7" fmla="*/ 194369 h 598229"/>
                <a:gd name="connsiteX8" fmla="*/ 12573000 w 12687303"/>
                <a:gd name="connsiteY8" fmla="*/ 476309 h 598229"/>
                <a:gd name="connsiteX9" fmla="*/ 12321540 w 12687303"/>
                <a:gd name="connsiteY9" fmla="*/ 598229 h 598229"/>
                <a:gd name="connsiteX0" fmla="*/ 0 w 12687303"/>
                <a:gd name="connsiteY0" fmla="*/ 552509 h 598229"/>
                <a:gd name="connsiteX1" fmla="*/ 10104120 w 12687303"/>
                <a:gd name="connsiteY1" fmla="*/ 422969 h 598229"/>
                <a:gd name="connsiteX2" fmla="*/ 11175545 w 12687303"/>
                <a:gd name="connsiteY2" fmla="*/ 272992 h 598229"/>
                <a:gd name="connsiteX3" fmla="*/ 11597640 w 12687303"/>
                <a:gd name="connsiteY3" fmla="*/ 80069 h 598229"/>
                <a:gd name="connsiteX4" fmla="*/ 12405360 w 12687303"/>
                <a:gd name="connsiteY4" fmla="*/ 11489 h 598229"/>
                <a:gd name="connsiteX5" fmla="*/ 12641580 w 12687303"/>
                <a:gd name="connsiteY5" fmla="*/ 19109 h 598229"/>
                <a:gd name="connsiteX6" fmla="*/ 12687300 w 12687303"/>
                <a:gd name="connsiteY6" fmla="*/ 194369 h 598229"/>
                <a:gd name="connsiteX7" fmla="*/ 12687300 w 12687303"/>
                <a:gd name="connsiteY7" fmla="*/ 194369 h 598229"/>
                <a:gd name="connsiteX8" fmla="*/ 12573000 w 12687303"/>
                <a:gd name="connsiteY8" fmla="*/ 476309 h 598229"/>
                <a:gd name="connsiteX9" fmla="*/ 12321540 w 12687303"/>
                <a:gd name="connsiteY9" fmla="*/ 598229 h 598229"/>
                <a:gd name="connsiteX0" fmla="*/ 0 w 12687303"/>
                <a:gd name="connsiteY0" fmla="*/ 552509 h 598229"/>
                <a:gd name="connsiteX1" fmla="*/ 10104120 w 12687303"/>
                <a:gd name="connsiteY1" fmla="*/ 422969 h 598229"/>
                <a:gd name="connsiteX2" fmla="*/ 11175545 w 12687303"/>
                <a:gd name="connsiteY2" fmla="*/ 272992 h 598229"/>
                <a:gd name="connsiteX3" fmla="*/ 11597640 w 12687303"/>
                <a:gd name="connsiteY3" fmla="*/ 80069 h 598229"/>
                <a:gd name="connsiteX4" fmla="*/ 12405360 w 12687303"/>
                <a:gd name="connsiteY4" fmla="*/ 11489 h 598229"/>
                <a:gd name="connsiteX5" fmla="*/ 12641580 w 12687303"/>
                <a:gd name="connsiteY5" fmla="*/ 19109 h 598229"/>
                <a:gd name="connsiteX6" fmla="*/ 12687300 w 12687303"/>
                <a:gd name="connsiteY6" fmla="*/ 194369 h 598229"/>
                <a:gd name="connsiteX7" fmla="*/ 12687300 w 12687303"/>
                <a:gd name="connsiteY7" fmla="*/ 194369 h 598229"/>
                <a:gd name="connsiteX8" fmla="*/ 12573000 w 12687303"/>
                <a:gd name="connsiteY8" fmla="*/ 476309 h 598229"/>
                <a:gd name="connsiteX9" fmla="*/ 12321540 w 12687303"/>
                <a:gd name="connsiteY9" fmla="*/ 598229 h 598229"/>
                <a:gd name="connsiteX0" fmla="*/ 0 w 12687303"/>
                <a:gd name="connsiteY0" fmla="*/ 552509 h 598229"/>
                <a:gd name="connsiteX1" fmla="*/ 10104120 w 12687303"/>
                <a:gd name="connsiteY1" fmla="*/ 422969 h 598229"/>
                <a:gd name="connsiteX2" fmla="*/ 11597640 w 12687303"/>
                <a:gd name="connsiteY2" fmla="*/ 80069 h 598229"/>
                <a:gd name="connsiteX3" fmla="*/ 12405360 w 12687303"/>
                <a:gd name="connsiteY3" fmla="*/ 11489 h 598229"/>
                <a:gd name="connsiteX4" fmla="*/ 12641580 w 12687303"/>
                <a:gd name="connsiteY4" fmla="*/ 19109 h 598229"/>
                <a:gd name="connsiteX5" fmla="*/ 12687300 w 12687303"/>
                <a:gd name="connsiteY5" fmla="*/ 194369 h 598229"/>
                <a:gd name="connsiteX6" fmla="*/ 12687300 w 12687303"/>
                <a:gd name="connsiteY6" fmla="*/ 194369 h 598229"/>
                <a:gd name="connsiteX7" fmla="*/ 12573000 w 12687303"/>
                <a:gd name="connsiteY7" fmla="*/ 476309 h 598229"/>
                <a:gd name="connsiteX8" fmla="*/ 12321540 w 12687303"/>
                <a:gd name="connsiteY8" fmla="*/ 598229 h 598229"/>
                <a:gd name="connsiteX0" fmla="*/ 0 w 12687303"/>
                <a:gd name="connsiteY0" fmla="*/ 553503 h 599223"/>
                <a:gd name="connsiteX1" fmla="*/ 10104120 w 12687303"/>
                <a:gd name="connsiteY1" fmla="*/ 423963 h 599223"/>
                <a:gd name="connsiteX2" fmla="*/ 11647646 w 12687303"/>
                <a:gd name="connsiteY2" fmla="*/ 97732 h 599223"/>
                <a:gd name="connsiteX3" fmla="*/ 12405360 w 12687303"/>
                <a:gd name="connsiteY3" fmla="*/ 12483 h 599223"/>
                <a:gd name="connsiteX4" fmla="*/ 12641580 w 12687303"/>
                <a:gd name="connsiteY4" fmla="*/ 20103 h 599223"/>
                <a:gd name="connsiteX5" fmla="*/ 12687300 w 12687303"/>
                <a:gd name="connsiteY5" fmla="*/ 195363 h 599223"/>
                <a:gd name="connsiteX6" fmla="*/ 12687300 w 12687303"/>
                <a:gd name="connsiteY6" fmla="*/ 195363 h 599223"/>
                <a:gd name="connsiteX7" fmla="*/ 12573000 w 12687303"/>
                <a:gd name="connsiteY7" fmla="*/ 477303 h 599223"/>
                <a:gd name="connsiteX8" fmla="*/ 12321540 w 12687303"/>
                <a:gd name="connsiteY8" fmla="*/ 599223 h 599223"/>
                <a:gd name="connsiteX0" fmla="*/ 0 w 12687303"/>
                <a:gd name="connsiteY0" fmla="*/ 553503 h 599223"/>
                <a:gd name="connsiteX1" fmla="*/ 10104120 w 12687303"/>
                <a:gd name="connsiteY1" fmla="*/ 423963 h 599223"/>
                <a:gd name="connsiteX2" fmla="*/ 11647646 w 12687303"/>
                <a:gd name="connsiteY2" fmla="*/ 97732 h 599223"/>
                <a:gd name="connsiteX3" fmla="*/ 12405360 w 12687303"/>
                <a:gd name="connsiteY3" fmla="*/ 12483 h 599223"/>
                <a:gd name="connsiteX4" fmla="*/ 12641580 w 12687303"/>
                <a:gd name="connsiteY4" fmla="*/ 20103 h 599223"/>
                <a:gd name="connsiteX5" fmla="*/ 12687300 w 12687303"/>
                <a:gd name="connsiteY5" fmla="*/ 195363 h 599223"/>
                <a:gd name="connsiteX6" fmla="*/ 12687300 w 12687303"/>
                <a:gd name="connsiteY6" fmla="*/ 195363 h 599223"/>
                <a:gd name="connsiteX7" fmla="*/ 12573000 w 12687303"/>
                <a:gd name="connsiteY7" fmla="*/ 477303 h 599223"/>
                <a:gd name="connsiteX8" fmla="*/ 12321540 w 12687303"/>
                <a:gd name="connsiteY8" fmla="*/ 599223 h 599223"/>
                <a:gd name="connsiteX0" fmla="*/ 0 w 12687300"/>
                <a:gd name="connsiteY0" fmla="*/ 543729 h 589449"/>
                <a:gd name="connsiteX1" fmla="*/ 10104120 w 12687300"/>
                <a:gd name="connsiteY1" fmla="*/ 414189 h 589449"/>
                <a:gd name="connsiteX2" fmla="*/ 11647646 w 12687300"/>
                <a:gd name="connsiteY2" fmla="*/ 87958 h 589449"/>
                <a:gd name="connsiteX3" fmla="*/ 12405360 w 12687300"/>
                <a:gd name="connsiteY3" fmla="*/ 2709 h 589449"/>
                <a:gd name="connsiteX4" fmla="*/ 12613005 w 12687300"/>
                <a:gd name="connsiteY4" fmla="*/ 36523 h 589449"/>
                <a:gd name="connsiteX5" fmla="*/ 12687300 w 12687300"/>
                <a:gd name="connsiteY5" fmla="*/ 185589 h 589449"/>
                <a:gd name="connsiteX6" fmla="*/ 12687300 w 12687300"/>
                <a:gd name="connsiteY6" fmla="*/ 185589 h 589449"/>
                <a:gd name="connsiteX7" fmla="*/ 12573000 w 12687300"/>
                <a:gd name="connsiteY7" fmla="*/ 467529 h 589449"/>
                <a:gd name="connsiteX8" fmla="*/ 12321540 w 12687300"/>
                <a:gd name="connsiteY8" fmla="*/ 589449 h 589449"/>
                <a:gd name="connsiteX0" fmla="*/ 0 w 12687300"/>
                <a:gd name="connsiteY0" fmla="*/ 543729 h 589449"/>
                <a:gd name="connsiteX1" fmla="*/ 10104120 w 12687300"/>
                <a:gd name="connsiteY1" fmla="*/ 414189 h 589449"/>
                <a:gd name="connsiteX2" fmla="*/ 11647646 w 12687300"/>
                <a:gd name="connsiteY2" fmla="*/ 87958 h 589449"/>
                <a:gd name="connsiteX3" fmla="*/ 12405360 w 12687300"/>
                <a:gd name="connsiteY3" fmla="*/ 2709 h 589449"/>
                <a:gd name="connsiteX4" fmla="*/ 12613005 w 12687300"/>
                <a:gd name="connsiteY4" fmla="*/ 36523 h 589449"/>
                <a:gd name="connsiteX5" fmla="*/ 12687300 w 12687300"/>
                <a:gd name="connsiteY5" fmla="*/ 185589 h 589449"/>
                <a:gd name="connsiteX6" fmla="*/ 12687300 w 12687300"/>
                <a:gd name="connsiteY6" fmla="*/ 185589 h 589449"/>
                <a:gd name="connsiteX7" fmla="*/ 12670970 w 12687300"/>
                <a:gd name="connsiteY7" fmla="*/ 290405 h 589449"/>
                <a:gd name="connsiteX8" fmla="*/ 12573000 w 12687300"/>
                <a:gd name="connsiteY8" fmla="*/ 467529 h 589449"/>
                <a:gd name="connsiteX9" fmla="*/ 12321540 w 12687300"/>
                <a:gd name="connsiteY9" fmla="*/ 589449 h 589449"/>
                <a:gd name="connsiteX0" fmla="*/ 0 w 12687300"/>
                <a:gd name="connsiteY0" fmla="*/ 543729 h 582305"/>
                <a:gd name="connsiteX1" fmla="*/ 10104120 w 12687300"/>
                <a:gd name="connsiteY1" fmla="*/ 414189 h 582305"/>
                <a:gd name="connsiteX2" fmla="*/ 11647646 w 12687300"/>
                <a:gd name="connsiteY2" fmla="*/ 87958 h 582305"/>
                <a:gd name="connsiteX3" fmla="*/ 12405360 w 12687300"/>
                <a:gd name="connsiteY3" fmla="*/ 2709 h 582305"/>
                <a:gd name="connsiteX4" fmla="*/ 12613005 w 12687300"/>
                <a:gd name="connsiteY4" fmla="*/ 36523 h 582305"/>
                <a:gd name="connsiteX5" fmla="*/ 12687300 w 12687300"/>
                <a:gd name="connsiteY5" fmla="*/ 185589 h 582305"/>
                <a:gd name="connsiteX6" fmla="*/ 12687300 w 12687300"/>
                <a:gd name="connsiteY6" fmla="*/ 185589 h 582305"/>
                <a:gd name="connsiteX7" fmla="*/ 12670970 w 12687300"/>
                <a:gd name="connsiteY7" fmla="*/ 290405 h 582305"/>
                <a:gd name="connsiteX8" fmla="*/ 12573000 w 12687300"/>
                <a:gd name="connsiteY8" fmla="*/ 467529 h 582305"/>
                <a:gd name="connsiteX9" fmla="*/ 12238196 w 12687300"/>
                <a:gd name="connsiteY9" fmla="*/ 582305 h 582305"/>
                <a:gd name="connsiteX0" fmla="*/ 0 w 12687300"/>
                <a:gd name="connsiteY0" fmla="*/ 543729 h 582305"/>
                <a:gd name="connsiteX1" fmla="*/ 10104120 w 12687300"/>
                <a:gd name="connsiteY1" fmla="*/ 414189 h 582305"/>
                <a:gd name="connsiteX2" fmla="*/ 11647646 w 12687300"/>
                <a:gd name="connsiteY2" fmla="*/ 87958 h 582305"/>
                <a:gd name="connsiteX3" fmla="*/ 12405360 w 12687300"/>
                <a:gd name="connsiteY3" fmla="*/ 2709 h 582305"/>
                <a:gd name="connsiteX4" fmla="*/ 12613005 w 12687300"/>
                <a:gd name="connsiteY4" fmla="*/ 36523 h 582305"/>
                <a:gd name="connsiteX5" fmla="*/ 12687300 w 12687300"/>
                <a:gd name="connsiteY5" fmla="*/ 185589 h 582305"/>
                <a:gd name="connsiteX6" fmla="*/ 12687300 w 12687300"/>
                <a:gd name="connsiteY6" fmla="*/ 185589 h 582305"/>
                <a:gd name="connsiteX7" fmla="*/ 12670970 w 12687300"/>
                <a:gd name="connsiteY7" fmla="*/ 290405 h 582305"/>
                <a:gd name="connsiteX8" fmla="*/ 12573000 w 12687300"/>
                <a:gd name="connsiteY8" fmla="*/ 496104 h 582305"/>
                <a:gd name="connsiteX9" fmla="*/ 12238196 w 12687300"/>
                <a:gd name="connsiteY9" fmla="*/ 582305 h 582305"/>
                <a:gd name="connsiteX0" fmla="*/ 0 w 12687300"/>
                <a:gd name="connsiteY0" fmla="*/ 543729 h 582305"/>
                <a:gd name="connsiteX1" fmla="*/ 10104120 w 12687300"/>
                <a:gd name="connsiteY1" fmla="*/ 414189 h 582305"/>
                <a:gd name="connsiteX2" fmla="*/ 11647646 w 12687300"/>
                <a:gd name="connsiteY2" fmla="*/ 87958 h 582305"/>
                <a:gd name="connsiteX3" fmla="*/ 12405360 w 12687300"/>
                <a:gd name="connsiteY3" fmla="*/ 2709 h 582305"/>
                <a:gd name="connsiteX4" fmla="*/ 12613005 w 12687300"/>
                <a:gd name="connsiteY4" fmla="*/ 36523 h 582305"/>
                <a:gd name="connsiteX5" fmla="*/ 12687300 w 12687300"/>
                <a:gd name="connsiteY5" fmla="*/ 185589 h 582305"/>
                <a:gd name="connsiteX6" fmla="*/ 12687300 w 12687300"/>
                <a:gd name="connsiteY6" fmla="*/ 185589 h 582305"/>
                <a:gd name="connsiteX7" fmla="*/ 12670970 w 12687300"/>
                <a:gd name="connsiteY7" fmla="*/ 290405 h 582305"/>
                <a:gd name="connsiteX8" fmla="*/ 12573000 w 12687300"/>
                <a:gd name="connsiteY8" fmla="*/ 496104 h 582305"/>
                <a:gd name="connsiteX9" fmla="*/ 12238196 w 12687300"/>
                <a:gd name="connsiteY9" fmla="*/ 582305 h 582305"/>
                <a:gd name="connsiteX0" fmla="*/ 0 w 12695776"/>
                <a:gd name="connsiteY0" fmla="*/ 543729 h 582305"/>
                <a:gd name="connsiteX1" fmla="*/ 10104120 w 12695776"/>
                <a:gd name="connsiteY1" fmla="*/ 414189 h 582305"/>
                <a:gd name="connsiteX2" fmla="*/ 11647646 w 12695776"/>
                <a:gd name="connsiteY2" fmla="*/ 87958 h 582305"/>
                <a:gd name="connsiteX3" fmla="*/ 12405360 w 12695776"/>
                <a:gd name="connsiteY3" fmla="*/ 2709 h 582305"/>
                <a:gd name="connsiteX4" fmla="*/ 12613005 w 12695776"/>
                <a:gd name="connsiteY4" fmla="*/ 36523 h 582305"/>
                <a:gd name="connsiteX5" fmla="*/ 12687300 w 12695776"/>
                <a:gd name="connsiteY5" fmla="*/ 185589 h 582305"/>
                <a:gd name="connsiteX6" fmla="*/ 12687300 w 12695776"/>
                <a:gd name="connsiteY6" fmla="*/ 185589 h 582305"/>
                <a:gd name="connsiteX7" fmla="*/ 12687639 w 12695776"/>
                <a:gd name="connsiteY7" fmla="*/ 302312 h 582305"/>
                <a:gd name="connsiteX8" fmla="*/ 12573000 w 12695776"/>
                <a:gd name="connsiteY8" fmla="*/ 496104 h 582305"/>
                <a:gd name="connsiteX9" fmla="*/ 12238196 w 12695776"/>
                <a:gd name="connsiteY9" fmla="*/ 582305 h 582305"/>
                <a:gd name="connsiteX0" fmla="*/ 0 w 12695776"/>
                <a:gd name="connsiteY0" fmla="*/ 551231 h 589807"/>
                <a:gd name="connsiteX1" fmla="*/ 10104120 w 12695776"/>
                <a:gd name="connsiteY1" fmla="*/ 421691 h 589807"/>
                <a:gd name="connsiteX2" fmla="*/ 11507153 w 12695776"/>
                <a:gd name="connsiteY2" fmla="*/ 202616 h 589807"/>
                <a:gd name="connsiteX3" fmla="*/ 12405360 w 12695776"/>
                <a:gd name="connsiteY3" fmla="*/ 10211 h 589807"/>
                <a:gd name="connsiteX4" fmla="*/ 12613005 w 12695776"/>
                <a:gd name="connsiteY4" fmla="*/ 44025 h 589807"/>
                <a:gd name="connsiteX5" fmla="*/ 12687300 w 12695776"/>
                <a:gd name="connsiteY5" fmla="*/ 193091 h 589807"/>
                <a:gd name="connsiteX6" fmla="*/ 12687300 w 12695776"/>
                <a:gd name="connsiteY6" fmla="*/ 193091 h 589807"/>
                <a:gd name="connsiteX7" fmla="*/ 12687639 w 12695776"/>
                <a:gd name="connsiteY7" fmla="*/ 309814 h 589807"/>
                <a:gd name="connsiteX8" fmla="*/ 12573000 w 12695776"/>
                <a:gd name="connsiteY8" fmla="*/ 503606 h 589807"/>
                <a:gd name="connsiteX9" fmla="*/ 12238196 w 12695776"/>
                <a:gd name="connsiteY9" fmla="*/ 589807 h 589807"/>
                <a:gd name="connsiteX0" fmla="*/ 0 w 12695776"/>
                <a:gd name="connsiteY0" fmla="*/ 559022 h 597598"/>
                <a:gd name="connsiteX1" fmla="*/ 10104120 w 12695776"/>
                <a:gd name="connsiteY1" fmla="*/ 429482 h 597598"/>
                <a:gd name="connsiteX2" fmla="*/ 11361897 w 12695776"/>
                <a:gd name="connsiteY2" fmla="*/ 317563 h 597598"/>
                <a:gd name="connsiteX3" fmla="*/ 12405360 w 12695776"/>
                <a:gd name="connsiteY3" fmla="*/ 18002 h 597598"/>
                <a:gd name="connsiteX4" fmla="*/ 12613005 w 12695776"/>
                <a:gd name="connsiteY4" fmla="*/ 51816 h 597598"/>
                <a:gd name="connsiteX5" fmla="*/ 12687300 w 12695776"/>
                <a:gd name="connsiteY5" fmla="*/ 200882 h 597598"/>
                <a:gd name="connsiteX6" fmla="*/ 12687300 w 12695776"/>
                <a:gd name="connsiteY6" fmla="*/ 200882 h 597598"/>
                <a:gd name="connsiteX7" fmla="*/ 12687639 w 12695776"/>
                <a:gd name="connsiteY7" fmla="*/ 317605 h 597598"/>
                <a:gd name="connsiteX8" fmla="*/ 12573000 w 12695776"/>
                <a:gd name="connsiteY8" fmla="*/ 511397 h 597598"/>
                <a:gd name="connsiteX9" fmla="*/ 12238196 w 12695776"/>
                <a:gd name="connsiteY9" fmla="*/ 597598 h 597598"/>
                <a:gd name="connsiteX0" fmla="*/ 0 w 12695776"/>
                <a:gd name="connsiteY0" fmla="*/ 555317 h 593893"/>
                <a:gd name="connsiteX1" fmla="*/ 10104120 w 12695776"/>
                <a:gd name="connsiteY1" fmla="*/ 425777 h 593893"/>
                <a:gd name="connsiteX2" fmla="*/ 11811953 w 12695776"/>
                <a:gd name="connsiteY2" fmla="*/ 73352 h 593893"/>
                <a:gd name="connsiteX3" fmla="*/ 12405360 w 12695776"/>
                <a:gd name="connsiteY3" fmla="*/ 14297 h 593893"/>
                <a:gd name="connsiteX4" fmla="*/ 12613005 w 12695776"/>
                <a:gd name="connsiteY4" fmla="*/ 48111 h 593893"/>
                <a:gd name="connsiteX5" fmla="*/ 12687300 w 12695776"/>
                <a:gd name="connsiteY5" fmla="*/ 197177 h 593893"/>
                <a:gd name="connsiteX6" fmla="*/ 12687300 w 12695776"/>
                <a:gd name="connsiteY6" fmla="*/ 197177 h 593893"/>
                <a:gd name="connsiteX7" fmla="*/ 12687639 w 12695776"/>
                <a:gd name="connsiteY7" fmla="*/ 313900 h 593893"/>
                <a:gd name="connsiteX8" fmla="*/ 12573000 w 12695776"/>
                <a:gd name="connsiteY8" fmla="*/ 507692 h 593893"/>
                <a:gd name="connsiteX9" fmla="*/ 12238196 w 12695776"/>
                <a:gd name="connsiteY9" fmla="*/ 593893 h 593893"/>
                <a:gd name="connsiteX0" fmla="*/ 0 w 12695776"/>
                <a:gd name="connsiteY0" fmla="*/ 545102 h 583678"/>
                <a:gd name="connsiteX1" fmla="*/ 10104120 w 12695776"/>
                <a:gd name="connsiteY1" fmla="*/ 415562 h 583678"/>
                <a:gd name="connsiteX2" fmla="*/ 11811953 w 12695776"/>
                <a:gd name="connsiteY2" fmla="*/ 63137 h 583678"/>
                <a:gd name="connsiteX3" fmla="*/ 12405360 w 12695776"/>
                <a:gd name="connsiteY3" fmla="*/ 4082 h 583678"/>
                <a:gd name="connsiteX4" fmla="*/ 12613005 w 12695776"/>
                <a:gd name="connsiteY4" fmla="*/ 37896 h 583678"/>
                <a:gd name="connsiteX5" fmla="*/ 12687300 w 12695776"/>
                <a:gd name="connsiteY5" fmla="*/ 186962 h 583678"/>
                <a:gd name="connsiteX6" fmla="*/ 12687300 w 12695776"/>
                <a:gd name="connsiteY6" fmla="*/ 186962 h 583678"/>
                <a:gd name="connsiteX7" fmla="*/ 12687639 w 12695776"/>
                <a:gd name="connsiteY7" fmla="*/ 303685 h 583678"/>
                <a:gd name="connsiteX8" fmla="*/ 12573000 w 12695776"/>
                <a:gd name="connsiteY8" fmla="*/ 497477 h 583678"/>
                <a:gd name="connsiteX9" fmla="*/ 12238196 w 12695776"/>
                <a:gd name="connsiteY9" fmla="*/ 583678 h 583678"/>
                <a:gd name="connsiteX0" fmla="*/ 0 w 12695776"/>
                <a:gd name="connsiteY0" fmla="*/ 542093 h 580669"/>
                <a:gd name="connsiteX1" fmla="*/ 10104120 w 12695776"/>
                <a:gd name="connsiteY1" fmla="*/ 412553 h 580669"/>
                <a:gd name="connsiteX2" fmla="*/ 11811953 w 12695776"/>
                <a:gd name="connsiteY2" fmla="*/ 60128 h 580669"/>
                <a:gd name="connsiteX3" fmla="*/ 12405360 w 12695776"/>
                <a:gd name="connsiteY3" fmla="*/ 1073 h 580669"/>
                <a:gd name="connsiteX4" fmla="*/ 12613005 w 12695776"/>
                <a:gd name="connsiteY4" fmla="*/ 34887 h 580669"/>
                <a:gd name="connsiteX5" fmla="*/ 12687300 w 12695776"/>
                <a:gd name="connsiteY5" fmla="*/ 183953 h 580669"/>
                <a:gd name="connsiteX6" fmla="*/ 12687300 w 12695776"/>
                <a:gd name="connsiteY6" fmla="*/ 183953 h 580669"/>
                <a:gd name="connsiteX7" fmla="*/ 12687639 w 12695776"/>
                <a:gd name="connsiteY7" fmla="*/ 300676 h 580669"/>
                <a:gd name="connsiteX8" fmla="*/ 12573000 w 12695776"/>
                <a:gd name="connsiteY8" fmla="*/ 494468 h 580669"/>
                <a:gd name="connsiteX9" fmla="*/ 12238196 w 12695776"/>
                <a:gd name="connsiteY9" fmla="*/ 580669 h 580669"/>
                <a:gd name="connsiteX0" fmla="*/ 0 w 12695776"/>
                <a:gd name="connsiteY0" fmla="*/ 542093 h 580669"/>
                <a:gd name="connsiteX1" fmla="*/ 9163389 w 12695776"/>
                <a:gd name="connsiteY1" fmla="*/ 455456 h 580669"/>
                <a:gd name="connsiteX2" fmla="*/ 10104120 w 12695776"/>
                <a:gd name="connsiteY2" fmla="*/ 412553 h 580669"/>
                <a:gd name="connsiteX3" fmla="*/ 11811953 w 12695776"/>
                <a:gd name="connsiteY3" fmla="*/ 60128 h 580669"/>
                <a:gd name="connsiteX4" fmla="*/ 12405360 w 12695776"/>
                <a:gd name="connsiteY4" fmla="*/ 1073 h 580669"/>
                <a:gd name="connsiteX5" fmla="*/ 12613005 w 12695776"/>
                <a:gd name="connsiteY5" fmla="*/ 34887 h 580669"/>
                <a:gd name="connsiteX6" fmla="*/ 12687300 w 12695776"/>
                <a:gd name="connsiteY6" fmla="*/ 183953 h 580669"/>
                <a:gd name="connsiteX7" fmla="*/ 12687300 w 12695776"/>
                <a:gd name="connsiteY7" fmla="*/ 183953 h 580669"/>
                <a:gd name="connsiteX8" fmla="*/ 12687639 w 12695776"/>
                <a:gd name="connsiteY8" fmla="*/ 300676 h 580669"/>
                <a:gd name="connsiteX9" fmla="*/ 12573000 w 12695776"/>
                <a:gd name="connsiteY9" fmla="*/ 494468 h 580669"/>
                <a:gd name="connsiteX10" fmla="*/ 12238196 w 12695776"/>
                <a:gd name="connsiteY10" fmla="*/ 580669 h 580669"/>
                <a:gd name="connsiteX0" fmla="*/ 0 w 12695776"/>
                <a:gd name="connsiteY0" fmla="*/ 542093 h 580669"/>
                <a:gd name="connsiteX1" fmla="*/ 9172914 w 12695776"/>
                <a:gd name="connsiteY1" fmla="*/ 534037 h 580669"/>
                <a:gd name="connsiteX2" fmla="*/ 10104120 w 12695776"/>
                <a:gd name="connsiteY2" fmla="*/ 412553 h 580669"/>
                <a:gd name="connsiteX3" fmla="*/ 11811953 w 12695776"/>
                <a:gd name="connsiteY3" fmla="*/ 60128 h 580669"/>
                <a:gd name="connsiteX4" fmla="*/ 12405360 w 12695776"/>
                <a:gd name="connsiteY4" fmla="*/ 1073 h 580669"/>
                <a:gd name="connsiteX5" fmla="*/ 12613005 w 12695776"/>
                <a:gd name="connsiteY5" fmla="*/ 34887 h 580669"/>
                <a:gd name="connsiteX6" fmla="*/ 12687300 w 12695776"/>
                <a:gd name="connsiteY6" fmla="*/ 183953 h 580669"/>
                <a:gd name="connsiteX7" fmla="*/ 12687300 w 12695776"/>
                <a:gd name="connsiteY7" fmla="*/ 183953 h 580669"/>
                <a:gd name="connsiteX8" fmla="*/ 12687639 w 12695776"/>
                <a:gd name="connsiteY8" fmla="*/ 300676 h 580669"/>
                <a:gd name="connsiteX9" fmla="*/ 12573000 w 12695776"/>
                <a:gd name="connsiteY9" fmla="*/ 494468 h 580669"/>
                <a:gd name="connsiteX10" fmla="*/ 12238196 w 12695776"/>
                <a:gd name="connsiteY10" fmla="*/ 580669 h 580669"/>
                <a:gd name="connsiteX0" fmla="*/ 0 w 12695776"/>
                <a:gd name="connsiteY0" fmla="*/ 542093 h 580669"/>
                <a:gd name="connsiteX1" fmla="*/ 9172914 w 12695776"/>
                <a:gd name="connsiteY1" fmla="*/ 534037 h 580669"/>
                <a:gd name="connsiteX2" fmla="*/ 10104120 w 12695776"/>
                <a:gd name="connsiteY2" fmla="*/ 412553 h 580669"/>
                <a:gd name="connsiteX3" fmla="*/ 11070770 w 12695776"/>
                <a:gd name="connsiteY3" fmla="*/ 207806 h 580669"/>
                <a:gd name="connsiteX4" fmla="*/ 11811953 w 12695776"/>
                <a:gd name="connsiteY4" fmla="*/ 60128 h 580669"/>
                <a:gd name="connsiteX5" fmla="*/ 12405360 w 12695776"/>
                <a:gd name="connsiteY5" fmla="*/ 1073 h 580669"/>
                <a:gd name="connsiteX6" fmla="*/ 12613005 w 12695776"/>
                <a:gd name="connsiteY6" fmla="*/ 34887 h 580669"/>
                <a:gd name="connsiteX7" fmla="*/ 12687300 w 12695776"/>
                <a:gd name="connsiteY7" fmla="*/ 183953 h 580669"/>
                <a:gd name="connsiteX8" fmla="*/ 12687300 w 12695776"/>
                <a:gd name="connsiteY8" fmla="*/ 183953 h 580669"/>
                <a:gd name="connsiteX9" fmla="*/ 12687639 w 12695776"/>
                <a:gd name="connsiteY9" fmla="*/ 300676 h 580669"/>
                <a:gd name="connsiteX10" fmla="*/ 12573000 w 12695776"/>
                <a:gd name="connsiteY10" fmla="*/ 494468 h 580669"/>
                <a:gd name="connsiteX11" fmla="*/ 12238196 w 12695776"/>
                <a:gd name="connsiteY11" fmla="*/ 580669 h 580669"/>
                <a:gd name="connsiteX0" fmla="*/ 0 w 12695776"/>
                <a:gd name="connsiteY0" fmla="*/ 542093 h 580669"/>
                <a:gd name="connsiteX1" fmla="*/ 9172914 w 12695776"/>
                <a:gd name="connsiteY1" fmla="*/ 526893 h 580669"/>
                <a:gd name="connsiteX2" fmla="*/ 10104120 w 12695776"/>
                <a:gd name="connsiteY2" fmla="*/ 412553 h 580669"/>
                <a:gd name="connsiteX3" fmla="*/ 11070770 w 12695776"/>
                <a:gd name="connsiteY3" fmla="*/ 207806 h 580669"/>
                <a:gd name="connsiteX4" fmla="*/ 11811953 w 12695776"/>
                <a:gd name="connsiteY4" fmla="*/ 60128 h 580669"/>
                <a:gd name="connsiteX5" fmla="*/ 12405360 w 12695776"/>
                <a:gd name="connsiteY5" fmla="*/ 1073 h 580669"/>
                <a:gd name="connsiteX6" fmla="*/ 12613005 w 12695776"/>
                <a:gd name="connsiteY6" fmla="*/ 34887 h 580669"/>
                <a:gd name="connsiteX7" fmla="*/ 12687300 w 12695776"/>
                <a:gd name="connsiteY7" fmla="*/ 183953 h 580669"/>
                <a:gd name="connsiteX8" fmla="*/ 12687300 w 12695776"/>
                <a:gd name="connsiteY8" fmla="*/ 183953 h 580669"/>
                <a:gd name="connsiteX9" fmla="*/ 12687639 w 12695776"/>
                <a:gd name="connsiteY9" fmla="*/ 300676 h 580669"/>
                <a:gd name="connsiteX10" fmla="*/ 12573000 w 12695776"/>
                <a:gd name="connsiteY10" fmla="*/ 494468 h 580669"/>
                <a:gd name="connsiteX11" fmla="*/ 12238196 w 12695776"/>
                <a:gd name="connsiteY11" fmla="*/ 5806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5776" h="580669">
                  <a:moveTo>
                    <a:pt x="0" y="542093"/>
                  </a:moveTo>
                  <a:lnTo>
                    <a:pt x="9172914" y="526893"/>
                  </a:lnTo>
                  <a:lnTo>
                    <a:pt x="10104120" y="412553"/>
                  </a:lnTo>
                  <a:cubicBezTo>
                    <a:pt x="10422811" y="380803"/>
                    <a:pt x="10786131" y="266544"/>
                    <a:pt x="11070770" y="207806"/>
                  </a:cubicBezTo>
                  <a:cubicBezTo>
                    <a:pt x="11355409" y="149069"/>
                    <a:pt x="11589521" y="94584"/>
                    <a:pt x="11811953" y="60128"/>
                  </a:cubicBezTo>
                  <a:cubicBezTo>
                    <a:pt x="12034385" y="25672"/>
                    <a:pt x="12271851" y="5280"/>
                    <a:pt x="12405360" y="1073"/>
                  </a:cubicBezTo>
                  <a:cubicBezTo>
                    <a:pt x="12538869" y="-3134"/>
                    <a:pt x="12566015" y="4407"/>
                    <a:pt x="12613005" y="34887"/>
                  </a:cubicBezTo>
                  <a:cubicBezTo>
                    <a:pt x="12659995" y="65367"/>
                    <a:pt x="12687300" y="183953"/>
                    <a:pt x="12687300" y="183953"/>
                  </a:cubicBezTo>
                  <a:lnTo>
                    <a:pt x="12687300" y="183953"/>
                  </a:lnTo>
                  <a:cubicBezTo>
                    <a:pt x="12686166" y="188722"/>
                    <a:pt x="12706689" y="253686"/>
                    <a:pt x="12687639" y="300676"/>
                  </a:cubicBezTo>
                  <a:cubicBezTo>
                    <a:pt x="12668589" y="347666"/>
                    <a:pt x="12659020" y="455740"/>
                    <a:pt x="12573000" y="494468"/>
                  </a:cubicBezTo>
                  <a:cubicBezTo>
                    <a:pt x="12512040" y="561778"/>
                    <a:pt x="12333446" y="553364"/>
                    <a:pt x="12238196" y="580669"/>
                  </a:cubicBezTo>
                </a:path>
              </a:pathLst>
            </a:custGeom>
            <a:noFill/>
            <a:ln w="1143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387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AutoShape 2"/>
          <p:cNvSpPr/>
          <p:nvPr/>
        </p:nvSpPr>
        <p:spPr>
          <a:xfrm>
            <a:off x="817715" y="2476500"/>
            <a:ext cx="3719914" cy="14287"/>
          </a:xfrm>
          <a:prstGeom prst="line">
            <a:avLst/>
          </a:prstGeom>
          <a:ln w="28575" cap="flat">
            <a:solidFill>
              <a:srgbClr val="F27100"/>
            </a:solidFill>
            <a:prstDash val="solid"/>
            <a:headEnd type="none" w="sm" len="sm"/>
            <a:tailEnd type="none" w="sm" len="sm"/>
          </a:ln>
        </p:spPr>
        <p:txBody>
          <a:bodyPr/>
          <a:lstStyle/>
          <a:p>
            <a:endParaRPr lang="en-US"/>
          </a:p>
        </p:txBody>
      </p:sp>
      <p:sp>
        <p:nvSpPr>
          <p:cNvPr id="3" name="Freeform 3"/>
          <p:cNvSpPr/>
          <p:nvPr/>
        </p:nvSpPr>
        <p:spPr>
          <a:xfrm>
            <a:off x="10210801" y="0"/>
            <a:ext cx="8077199" cy="10287000"/>
          </a:xfrm>
          <a:custGeom>
            <a:avLst/>
            <a:gdLst/>
            <a:ahLst/>
            <a:cxnLst/>
            <a:rect l="l" t="t" r="r" b="b"/>
            <a:pathLst>
              <a:path w="9144000" h="15149040">
                <a:moveTo>
                  <a:pt x="0" y="0"/>
                </a:moveTo>
                <a:lnTo>
                  <a:pt x="9144000" y="0"/>
                </a:lnTo>
                <a:lnTo>
                  <a:pt x="9144000" y="15149040"/>
                </a:lnTo>
                <a:lnTo>
                  <a:pt x="0" y="15149040"/>
                </a:lnTo>
                <a:lnTo>
                  <a:pt x="0" y="0"/>
                </a:lnTo>
                <a:close/>
              </a:path>
            </a:pathLst>
          </a:custGeom>
          <a:blipFill>
            <a:blip r:embed="rId3"/>
            <a:stretch>
              <a:fillRect l="-66955" r="-53940"/>
            </a:stretch>
          </a:blipFill>
        </p:spPr>
        <p:txBody>
          <a:bodyPr/>
          <a:lstStyle/>
          <a:p>
            <a:endParaRPr lang="en-US"/>
          </a:p>
        </p:txBody>
      </p:sp>
      <p:sp>
        <p:nvSpPr>
          <p:cNvPr id="5" name="TextBox 5"/>
          <p:cNvSpPr txBox="1"/>
          <p:nvPr/>
        </p:nvSpPr>
        <p:spPr>
          <a:xfrm>
            <a:off x="800100" y="564654"/>
            <a:ext cx="7475058" cy="1661668"/>
          </a:xfrm>
          <a:prstGeom prst="rect">
            <a:avLst/>
          </a:prstGeom>
        </p:spPr>
        <p:txBody>
          <a:bodyPr lIns="0" tIns="0" rIns="0" bIns="0" rtlCol="0" anchor="t">
            <a:spAutoFit/>
          </a:bodyPr>
          <a:lstStyle/>
          <a:p>
            <a:pPr>
              <a:lnSpc>
                <a:spcPts val="6655"/>
              </a:lnSpc>
            </a:pPr>
            <a:r>
              <a:rPr lang="en-US" sz="5199" spc="556">
                <a:solidFill>
                  <a:srgbClr val="FFFFFF"/>
                </a:solidFill>
                <a:latin typeface="Muli Heavy"/>
              </a:rPr>
              <a:t>WHAT DOES THE FERRY DO?</a:t>
            </a:r>
          </a:p>
        </p:txBody>
      </p:sp>
      <p:sp>
        <p:nvSpPr>
          <p:cNvPr id="6" name="TextBox 6"/>
          <p:cNvSpPr txBox="1"/>
          <p:nvPr/>
        </p:nvSpPr>
        <p:spPr>
          <a:xfrm>
            <a:off x="533400" y="2964169"/>
            <a:ext cx="9008508" cy="6308458"/>
          </a:xfrm>
          <a:prstGeom prst="rect">
            <a:avLst/>
          </a:prstGeom>
        </p:spPr>
        <p:txBody>
          <a:bodyPr wrap="square" lIns="0" tIns="0" rIns="0" bIns="0" rtlCol="0" anchor="t">
            <a:spAutoFit/>
          </a:bodyPr>
          <a:lstStyle/>
          <a:p>
            <a:pPr marL="474976" lvl="1" indent="-237488">
              <a:lnSpc>
                <a:spcPts val="3321"/>
              </a:lnSpc>
              <a:buFont typeface="Arial"/>
              <a:buChar char="•"/>
            </a:pPr>
            <a:r>
              <a:rPr lang="en-US" sz="2199" spc="101">
                <a:solidFill>
                  <a:srgbClr val="FFFFFF"/>
                </a:solidFill>
                <a:latin typeface="Inter"/>
              </a:rPr>
              <a:t>Established in 1786, White’s Ferry serves as a significant transportation route between Maryland and Virginia, carrying over 1,000 people, 600-800 vehicles, per day (pre-pandemic). </a:t>
            </a:r>
          </a:p>
          <a:p>
            <a:pPr>
              <a:lnSpc>
                <a:spcPts val="3321"/>
              </a:lnSpc>
            </a:pPr>
            <a:endParaRPr lang="en-US" sz="2199" spc="101">
              <a:solidFill>
                <a:srgbClr val="FFFFFF"/>
              </a:solidFill>
              <a:latin typeface="Inter"/>
            </a:endParaRPr>
          </a:p>
          <a:p>
            <a:pPr marL="474976" lvl="1" indent="-237488">
              <a:lnSpc>
                <a:spcPts val="3321"/>
              </a:lnSpc>
              <a:buFont typeface="Arial"/>
              <a:buChar char="•"/>
            </a:pPr>
            <a:r>
              <a:rPr lang="en-US" sz="2199" spc="101">
                <a:solidFill>
                  <a:srgbClr val="FFFFFF"/>
                </a:solidFill>
                <a:latin typeface="Inter"/>
              </a:rPr>
              <a:t>Total economic impacts of ferry service are estimated at $9M- $25M annually. Impacting wineries, restaurants, bed and breakfast hotels, historic sites and more. </a:t>
            </a:r>
          </a:p>
          <a:p>
            <a:pPr>
              <a:lnSpc>
                <a:spcPts val="3321"/>
              </a:lnSpc>
            </a:pPr>
            <a:endParaRPr lang="en-US" sz="2199" spc="101">
              <a:solidFill>
                <a:srgbClr val="FFFFFF"/>
              </a:solidFill>
              <a:latin typeface="Inter"/>
            </a:endParaRPr>
          </a:p>
          <a:p>
            <a:pPr marL="474976" lvl="1" indent="-237488">
              <a:lnSpc>
                <a:spcPts val="3321"/>
              </a:lnSpc>
              <a:buFont typeface="Arial"/>
              <a:buChar char="•"/>
            </a:pPr>
            <a:r>
              <a:rPr lang="en-US" sz="2199" spc="101">
                <a:solidFill>
                  <a:srgbClr val="FFFFFF"/>
                </a:solidFill>
                <a:latin typeface="Inter"/>
              </a:rPr>
              <a:t> Travel time savings valued at $1M - $3.5M annually.</a:t>
            </a:r>
          </a:p>
          <a:p>
            <a:pPr>
              <a:lnSpc>
                <a:spcPts val="3321"/>
              </a:lnSpc>
            </a:pPr>
            <a:endParaRPr lang="en-US" sz="2199" spc="101">
              <a:solidFill>
                <a:srgbClr val="FFFFFF"/>
              </a:solidFill>
              <a:latin typeface="Inter"/>
            </a:endParaRPr>
          </a:p>
          <a:p>
            <a:pPr marL="474976" lvl="1" indent="-237488">
              <a:lnSpc>
                <a:spcPts val="3321"/>
              </a:lnSpc>
              <a:buFont typeface="Arial"/>
              <a:buChar char="•"/>
            </a:pPr>
            <a:r>
              <a:rPr lang="en-US" sz="2199" spc="101">
                <a:solidFill>
                  <a:srgbClr val="FFFFFF"/>
                </a:solidFill>
                <a:latin typeface="Inter"/>
              </a:rPr>
              <a:t>There is a great need for the ferry to reopen. It serves as an alternative to heavily traveled Route 15 to the North, and the American Legion Bridge to the South. </a:t>
            </a:r>
          </a:p>
          <a:p>
            <a:pPr algn="ctr">
              <a:lnSpc>
                <a:spcPts val="3321"/>
              </a:lnSpc>
              <a:spcBef>
                <a:spcPct val="0"/>
              </a:spcBef>
            </a:pPr>
            <a:endParaRPr lang="en-US" sz="2199" spc="101">
              <a:solidFill>
                <a:srgbClr val="FFFFFF"/>
              </a:solidFill>
              <a:latin typeface="Inter"/>
            </a:endParaRPr>
          </a:p>
        </p:txBody>
      </p:sp>
      <p:sp>
        <p:nvSpPr>
          <p:cNvPr id="7" name="TextBox 6">
            <a:extLst>
              <a:ext uri="{FF2B5EF4-FFF2-40B4-BE49-F238E27FC236}">
                <a16:creationId xmlns:a16="http://schemas.microsoft.com/office/drawing/2014/main" id="{2626F4C1-C939-8362-F56F-E30C42B909D4}"/>
              </a:ext>
            </a:extLst>
          </p:cNvPr>
          <p:cNvSpPr txBox="1"/>
          <p:nvPr/>
        </p:nvSpPr>
        <p:spPr>
          <a:xfrm>
            <a:off x="533400" y="9272627"/>
            <a:ext cx="9541908" cy="615553"/>
          </a:xfrm>
          <a:prstGeom prst="rect">
            <a:avLst/>
          </a:prstGeom>
        </p:spPr>
        <p:txBody>
          <a:bodyPr wrap="square" lIns="0" tIns="0" rIns="0" bIns="0" rtlCol="0" anchor="t">
            <a:spAutoFit/>
          </a:bodyPr>
          <a:lstStyle/>
          <a:p>
            <a:pPr marL="237488" lvl="1"/>
            <a:r>
              <a:rPr lang="en-US" sz="2000" spc="101">
                <a:solidFill>
                  <a:schemeClr val="accent6"/>
                </a:solidFill>
                <a:latin typeface="Inter" panose="020B0604020202020204" charset="0"/>
                <a:ea typeface="Inter" panose="020B0604020202020204" charset="0"/>
              </a:rPr>
              <a:t>- </a:t>
            </a:r>
            <a:r>
              <a:rPr lang="en-US" sz="2000" i="1" spc="101">
                <a:solidFill>
                  <a:schemeClr val="accent6"/>
                </a:solidFill>
                <a:latin typeface="Inter" panose="020B0604020202020204" charset="0"/>
                <a:ea typeface="Inter" panose="020B0604020202020204" charset="0"/>
              </a:rPr>
              <a:t>Statistics from the joint Loudoun County and MCDOT </a:t>
            </a:r>
            <a:r>
              <a:rPr lang="en-US" sz="2000">
                <a:solidFill>
                  <a:schemeClr val="accent6"/>
                </a:solidFill>
                <a:latin typeface="Inter" panose="020B0604020202020204" charset="0"/>
                <a:ea typeface="Inter" panose="020B0604020202020204" charset="0"/>
              </a:rPr>
              <a:t>White’s Ferry Operations Alternative Study, </a:t>
            </a:r>
            <a:r>
              <a:rPr lang="en-US" sz="2000" i="1" spc="101">
                <a:solidFill>
                  <a:schemeClr val="accent6"/>
                </a:solidFill>
                <a:latin typeface="Inter" panose="020B0604020202020204" charset="0"/>
                <a:ea typeface="Inter" panose="020B0604020202020204" charset="0"/>
              </a:rPr>
              <a:t>October 2021.</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0F65245-A848-F628-2910-57E432758289}"/>
                  </a:ext>
                </a:extLst>
              </p14:cNvPr>
              <p14:cNvContentPartPr/>
              <p14:nvPr/>
            </p14:nvContentPartPr>
            <p14:xfrm>
              <a:off x="3722349" y="7641103"/>
              <a:ext cx="360" cy="360"/>
            </p14:xfrm>
          </p:contentPart>
        </mc:Choice>
        <mc:Fallback xmlns="">
          <p:pic>
            <p:nvPicPr>
              <p:cNvPr id="8" name="Ink 7">
                <a:extLst>
                  <a:ext uri="{FF2B5EF4-FFF2-40B4-BE49-F238E27FC236}">
                    <a16:creationId xmlns:a16="http://schemas.microsoft.com/office/drawing/2014/main" id="{10F65245-A848-F628-2910-57E432758289}"/>
                  </a:ext>
                </a:extLst>
              </p:cNvPr>
              <p:cNvPicPr/>
              <p:nvPr/>
            </p:nvPicPr>
            <p:blipFill>
              <a:blip r:embed="rId5"/>
              <a:stretch>
                <a:fillRect/>
              </a:stretch>
            </p:blipFill>
            <p:spPr>
              <a:xfrm>
                <a:off x="3713349" y="7632103"/>
                <a:ext cx="18000" cy="18000"/>
              </a:xfrm>
              <a:prstGeom prst="rect">
                <a:avLst/>
              </a:prstGeom>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grpSp>
        <p:nvGrpSpPr>
          <p:cNvPr id="3" name="Group 3"/>
          <p:cNvGrpSpPr/>
          <p:nvPr/>
        </p:nvGrpSpPr>
        <p:grpSpPr>
          <a:xfrm>
            <a:off x="6479368" y="0"/>
            <a:ext cx="11808632" cy="10287000"/>
            <a:chOff x="0" y="0"/>
            <a:chExt cx="2989493" cy="2709333"/>
          </a:xfrm>
        </p:grpSpPr>
        <p:sp>
          <p:nvSpPr>
            <p:cNvPr id="4" name="Freeform 4"/>
            <p:cNvSpPr/>
            <p:nvPr/>
          </p:nvSpPr>
          <p:spPr>
            <a:xfrm>
              <a:off x="0" y="0"/>
              <a:ext cx="2989493" cy="2709333"/>
            </a:xfrm>
            <a:custGeom>
              <a:avLst/>
              <a:gdLst/>
              <a:ahLst/>
              <a:cxnLst/>
              <a:rect l="l" t="t" r="r" b="b"/>
              <a:pathLst>
                <a:path w="2989493" h="2709333">
                  <a:moveTo>
                    <a:pt x="0" y="0"/>
                  </a:moveTo>
                  <a:lnTo>
                    <a:pt x="2989493" y="0"/>
                  </a:lnTo>
                  <a:lnTo>
                    <a:pt x="2989493" y="2709333"/>
                  </a:lnTo>
                  <a:lnTo>
                    <a:pt x="0" y="2709333"/>
                  </a:lnTo>
                  <a:close/>
                </a:path>
              </a:pathLst>
            </a:custGeom>
            <a:solidFill>
              <a:srgbClr val="EFF4E4"/>
            </a:solidFill>
          </p:spPr>
          <p:txBody>
            <a:bodyPr/>
            <a:lstStyle/>
            <a:p>
              <a:endParaRPr lang="en-US"/>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539"/>
                </a:lnSpc>
              </a:pPr>
              <a:endParaRPr/>
            </a:p>
          </p:txBody>
        </p:sp>
      </p:grpSp>
      <p:sp>
        <p:nvSpPr>
          <p:cNvPr id="6" name="TextBox 6"/>
          <p:cNvSpPr txBox="1"/>
          <p:nvPr/>
        </p:nvSpPr>
        <p:spPr>
          <a:xfrm>
            <a:off x="894141" y="654226"/>
            <a:ext cx="6763562" cy="2612136"/>
          </a:xfrm>
          <a:prstGeom prst="rect">
            <a:avLst/>
          </a:prstGeom>
        </p:spPr>
        <p:txBody>
          <a:bodyPr lIns="0" tIns="0" rIns="0" bIns="0" rtlCol="0" anchor="t">
            <a:spAutoFit/>
          </a:bodyPr>
          <a:lstStyle/>
          <a:p>
            <a:pPr>
              <a:lnSpc>
                <a:spcPts val="6912"/>
              </a:lnSpc>
            </a:pPr>
            <a:r>
              <a:rPr lang="en-US" sz="5400" spc="577">
                <a:solidFill>
                  <a:srgbClr val="FFFFFF"/>
                </a:solidFill>
                <a:latin typeface="Muli Heavy"/>
              </a:rPr>
              <a:t>LAND INTERESTS </a:t>
            </a:r>
          </a:p>
          <a:p>
            <a:pPr>
              <a:lnSpc>
                <a:spcPts val="6912"/>
              </a:lnSpc>
            </a:pPr>
            <a:r>
              <a:rPr lang="en-US" sz="5400" spc="577">
                <a:solidFill>
                  <a:srgbClr val="FFFFFF"/>
                </a:solidFill>
                <a:latin typeface="Muli Heavy"/>
              </a:rPr>
              <a:t>OF ISSUE</a:t>
            </a:r>
          </a:p>
        </p:txBody>
      </p:sp>
      <p:sp>
        <p:nvSpPr>
          <p:cNvPr id="7" name="TextBox 7"/>
          <p:cNvSpPr txBox="1"/>
          <p:nvPr/>
        </p:nvSpPr>
        <p:spPr>
          <a:xfrm>
            <a:off x="7749216" y="2020999"/>
            <a:ext cx="8862384" cy="2076531"/>
          </a:xfrm>
          <a:prstGeom prst="rect">
            <a:avLst/>
          </a:prstGeom>
        </p:spPr>
        <p:txBody>
          <a:bodyPr wrap="square" lIns="0" tIns="0" rIns="0" bIns="0" rtlCol="0" anchor="t">
            <a:spAutoFit/>
          </a:bodyPr>
          <a:lstStyle/>
          <a:p>
            <a:pPr>
              <a:lnSpc>
                <a:spcPts val="3277"/>
              </a:lnSpc>
            </a:pPr>
            <a:r>
              <a:rPr lang="en-US" sz="2199" spc="219">
                <a:solidFill>
                  <a:srgbClr val="085679"/>
                </a:solidFill>
                <a:latin typeface="Inter"/>
              </a:rPr>
              <a:t>Virginia landing is owned by </a:t>
            </a:r>
            <a:r>
              <a:rPr lang="en-US" sz="2199" spc="219">
                <a:solidFill>
                  <a:srgbClr val="085679"/>
                </a:solidFill>
                <a:latin typeface="Inter Bold"/>
              </a:rPr>
              <a:t>Rockland Farm, LLC</a:t>
            </a:r>
            <a:r>
              <a:rPr lang="en-US" sz="2199" spc="219">
                <a:solidFill>
                  <a:srgbClr val="085679"/>
                </a:solidFill>
                <a:latin typeface="Inter"/>
              </a:rPr>
              <a:t>.</a:t>
            </a:r>
          </a:p>
          <a:p>
            <a:pPr>
              <a:lnSpc>
                <a:spcPts val="3277"/>
              </a:lnSpc>
            </a:pPr>
            <a:endParaRPr lang="en-US" sz="2199" spc="219">
              <a:solidFill>
                <a:srgbClr val="085679"/>
              </a:solidFill>
              <a:latin typeface="Inter"/>
            </a:endParaRPr>
          </a:p>
          <a:p>
            <a:pPr>
              <a:lnSpc>
                <a:spcPts val="3277"/>
              </a:lnSpc>
            </a:pPr>
            <a:r>
              <a:rPr lang="en-US" sz="2199" spc="219">
                <a:solidFill>
                  <a:srgbClr val="085679"/>
                </a:solidFill>
                <a:latin typeface="Inter Bold"/>
              </a:rPr>
              <a:t>Elizabeth (Libby) Devlin</a:t>
            </a:r>
            <a:r>
              <a:rPr lang="en-US" sz="2199" spc="219">
                <a:solidFill>
                  <a:srgbClr val="085679"/>
                </a:solidFill>
                <a:latin typeface="Inter"/>
              </a:rPr>
              <a:t> has been the main point of contact for negotiations. The land dispute resides here, with the Loudoun County ferry access point.  </a:t>
            </a:r>
          </a:p>
        </p:txBody>
      </p:sp>
      <p:sp>
        <p:nvSpPr>
          <p:cNvPr id="9" name="TextBox 9"/>
          <p:cNvSpPr txBox="1"/>
          <p:nvPr/>
        </p:nvSpPr>
        <p:spPr>
          <a:xfrm>
            <a:off x="7749216" y="6058107"/>
            <a:ext cx="9700584" cy="1230145"/>
          </a:xfrm>
          <a:prstGeom prst="rect">
            <a:avLst/>
          </a:prstGeom>
        </p:spPr>
        <p:txBody>
          <a:bodyPr wrap="square" lIns="0" tIns="0" rIns="0" bIns="0" rtlCol="0" anchor="t">
            <a:spAutoFit/>
          </a:bodyPr>
          <a:lstStyle/>
          <a:p>
            <a:pPr>
              <a:lnSpc>
                <a:spcPts val="3277"/>
              </a:lnSpc>
            </a:pPr>
            <a:r>
              <a:rPr lang="en-US" sz="2199" spc="219">
                <a:solidFill>
                  <a:srgbClr val="085679"/>
                </a:solidFill>
                <a:latin typeface="Inter Bold"/>
              </a:rPr>
              <a:t>Chuck and Stacy Kuhn</a:t>
            </a:r>
            <a:r>
              <a:rPr lang="en-US" sz="2199" spc="219">
                <a:solidFill>
                  <a:srgbClr val="085679"/>
                </a:solidFill>
                <a:latin typeface="Inter"/>
              </a:rPr>
              <a:t>, new ferry owners (as of 2021). </a:t>
            </a:r>
          </a:p>
          <a:p>
            <a:pPr>
              <a:lnSpc>
                <a:spcPts val="3277"/>
              </a:lnSpc>
            </a:pPr>
            <a:endParaRPr lang="en-US" sz="2199" spc="219">
              <a:solidFill>
                <a:srgbClr val="085679"/>
              </a:solidFill>
              <a:latin typeface="Inter"/>
            </a:endParaRPr>
          </a:p>
          <a:p>
            <a:pPr>
              <a:lnSpc>
                <a:spcPts val="3277"/>
              </a:lnSpc>
            </a:pPr>
            <a:r>
              <a:rPr lang="en-US" sz="2199" spc="219">
                <a:solidFill>
                  <a:srgbClr val="085679"/>
                </a:solidFill>
                <a:latin typeface="Inter Bold"/>
              </a:rPr>
              <a:t>Herb Brown</a:t>
            </a:r>
            <a:r>
              <a:rPr lang="en-US" sz="2199" spc="219">
                <a:solidFill>
                  <a:srgbClr val="085679"/>
                </a:solidFill>
                <a:latin typeface="Inter"/>
              </a:rPr>
              <a:t>, previous ferry owner (until 2021).  </a:t>
            </a:r>
          </a:p>
        </p:txBody>
      </p:sp>
      <p:sp>
        <p:nvSpPr>
          <p:cNvPr id="10" name="TextBox 10"/>
          <p:cNvSpPr txBox="1"/>
          <p:nvPr/>
        </p:nvSpPr>
        <p:spPr>
          <a:xfrm>
            <a:off x="7749216" y="1019175"/>
            <a:ext cx="3160821" cy="466725"/>
          </a:xfrm>
          <a:prstGeom prst="rect">
            <a:avLst/>
          </a:prstGeom>
        </p:spPr>
        <p:txBody>
          <a:bodyPr lIns="0" tIns="0" rIns="0" bIns="0" rtlCol="0" anchor="t">
            <a:spAutoFit/>
          </a:bodyPr>
          <a:lstStyle/>
          <a:p>
            <a:pPr>
              <a:lnSpc>
                <a:spcPts val="3750"/>
              </a:lnSpc>
            </a:pPr>
            <a:r>
              <a:rPr lang="en-US" sz="3000" spc="144">
                <a:solidFill>
                  <a:srgbClr val="085679"/>
                </a:solidFill>
                <a:latin typeface="Inter"/>
              </a:rPr>
              <a:t>VA </a:t>
            </a:r>
            <a:r>
              <a:rPr lang="en-US" sz="3000" spc="144">
                <a:solidFill>
                  <a:schemeClr val="accent1">
                    <a:lumMod val="75000"/>
                  </a:schemeClr>
                </a:solidFill>
                <a:latin typeface="Inter"/>
              </a:rPr>
              <a:t>Landing</a:t>
            </a:r>
            <a:r>
              <a:rPr lang="en-US" sz="3000" spc="144">
                <a:solidFill>
                  <a:srgbClr val="085679"/>
                </a:solidFill>
                <a:latin typeface="Inter"/>
              </a:rPr>
              <a:t> Site</a:t>
            </a:r>
          </a:p>
        </p:txBody>
      </p:sp>
      <p:sp>
        <p:nvSpPr>
          <p:cNvPr id="12" name="TextBox 12"/>
          <p:cNvSpPr txBox="1"/>
          <p:nvPr/>
        </p:nvSpPr>
        <p:spPr>
          <a:xfrm>
            <a:off x="7749216" y="5151598"/>
            <a:ext cx="4899984" cy="455959"/>
          </a:xfrm>
          <a:prstGeom prst="rect">
            <a:avLst/>
          </a:prstGeom>
        </p:spPr>
        <p:txBody>
          <a:bodyPr wrap="square" lIns="0" tIns="0" rIns="0" bIns="0" rtlCol="0" anchor="t">
            <a:spAutoFit/>
          </a:bodyPr>
          <a:lstStyle/>
          <a:p>
            <a:pPr>
              <a:lnSpc>
                <a:spcPts val="3750"/>
              </a:lnSpc>
            </a:pPr>
            <a:r>
              <a:rPr lang="en-US" sz="3000" spc="144">
                <a:solidFill>
                  <a:srgbClr val="085679"/>
                </a:solidFill>
                <a:latin typeface="Inter"/>
              </a:rPr>
              <a:t>MD Landing Site &amp; Ferry</a:t>
            </a:r>
          </a:p>
        </p:txBody>
      </p:sp>
      <p:sp>
        <p:nvSpPr>
          <p:cNvPr id="15" name="TextBox 8">
            <a:extLst>
              <a:ext uri="{FF2B5EF4-FFF2-40B4-BE49-F238E27FC236}">
                <a16:creationId xmlns:a16="http://schemas.microsoft.com/office/drawing/2014/main" id="{EB28462F-D03E-F274-708A-0E3FA227BDC5}"/>
              </a:ext>
            </a:extLst>
          </p:cNvPr>
          <p:cNvSpPr txBox="1"/>
          <p:nvPr/>
        </p:nvSpPr>
        <p:spPr>
          <a:xfrm>
            <a:off x="395394" y="3761683"/>
            <a:ext cx="5817990" cy="6001643"/>
          </a:xfrm>
          <a:prstGeom prst="rect">
            <a:avLst/>
          </a:prstGeom>
        </p:spPr>
        <p:txBody>
          <a:bodyPr wrap="square" lIns="0" tIns="0" rIns="0" bIns="0" rtlCol="0" anchor="t">
            <a:spAutoFit/>
          </a:bodyPr>
          <a:lstStyle/>
          <a:p>
            <a:pPr marL="845820" lvl="1" indent="-457200">
              <a:buFont typeface="Arial" panose="020B0604020202020204" pitchFamily="34" charset="0"/>
              <a:buChar char="•"/>
            </a:pPr>
            <a:r>
              <a:rPr lang="en-US" sz="3000" spc="359" dirty="0">
                <a:solidFill>
                  <a:schemeClr val="bg1"/>
                </a:solidFill>
                <a:latin typeface="Inter"/>
              </a:rPr>
              <a:t>1871 condemnation of a ferry landing by Loudoun County.</a:t>
            </a:r>
          </a:p>
          <a:p>
            <a:pPr marL="845820" lvl="1" indent="-457200">
              <a:buFont typeface="Arial" panose="020B0604020202020204" pitchFamily="34" charset="0"/>
              <a:buChar char="•"/>
            </a:pPr>
            <a:endParaRPr lang="en-US" sz="3000" spc="359" dirty="0">
              <a:solidFill>
                <a:schemeClr val="bg1"/>
              </a:solidFill>
              <a:latin typeface="Inter"/>
            </a:endParaRPr>
          </a:p>
          <a:p>
            <a:pPr marL="845820" lvl="1" indent="-457200">
              <a:buFont typeface="Arial" panose="020B0604020202020204" pitchFamily="34" charset="0"/>
              <a:buChar char="•"/>
            </a:pPr>
            <a:r>
              <a:rPr lang="en-US" sz="3000" spc="359" dirty="0">
                <a:solidFill>
                  <a:schemeClr val="bg1"/>
                </a:solidFill>
                <a:latin typeface="Inter"/>
              </a:rPr>
              <a:t>Court was unable to conclude that the 1871 taking included the current landing. </a:t>
            </a:r>
          </a:p>
          <a:p>
            <a:pPr marL="388620" lvl="1"/>
            <a:endParaRPr lang="en-US" sz="3000" spc="359" dirty="0">
              <a:solidFill>
                <a:schemeClr val="bg1"/>
              </a:solidFill>
              <a:latin typeface="Inter"/>
            </a:endParaRPr>
          </a:p>
          <a:p>
            <a:pPr marL="845820" lvl="1" indent="-457200">
              <a:buFont typeface="Arial" panose="020B0604020202020204" pitchFamily="34" charset="0"/>
              <a:buChar char="•"/>
            </a:pPr>
            <a:r>
              <a:rPr lang="en-US" sz="3000" spc="359" dirty="0">
                <a:solidFill>
                  <a:schemeClr val="bg1"/>
                </a:solidFill>
                <a:latin typeface="Inter"/>
              </a:rPr>
              <a:t>Montgomery County precluded by law from controlling land in Virginia. </a:t>
            </a:r>
          </a:p>
        </p:txBody>
      </p:sp>
      <p:sp>
        <p:nvSpPr>
          <p:cNvPr id="16" name="AutoShape 2">
            <a:extLst>
              <a:ext uri="{FF2B5EF4-FFF2-40B4-BE49-F238E27FC236}">
                <a16:creationId xmlns:a16="http://schemas.microsoft.com/office/drawing/2014/main" id="{B0BB445F-4AB0-10F7-ADFC-D3D293EB9269}"/>
              </a:ext>
            </a:extLst>
          </p:cNvPr>
          <p:cNvSpPr/>
          <p:nvPr/>
        </p:nvSpPr>
        <p:spPr>
          <a:xfrm>
            <a:off x="927271" y="3421109"/>
            <a:ext cx="3719914" cy="14287"/>
          </a:xfrm>
          <a:prstGeom prst="line">
            <a:avLst/>
          </a:prstGeom>
          <a:ln w="28575" cap="flat">
            <a:solidFill>
              <a:srgbClr val="F27100"/>
            </a:solidFill>
            <a:prstDash val="solid"/>
            <a:headEnd type="none" w="sm" len="sm"/>
            <a:tailEnd type="none" w="sm" len="sm"/>
          </a:ln>
        </p:spPr>
        <p:txBody>
          <a:bodyPr/>
          <a:lstStyle/>
          <a:p>
            <a:endParaRPr lang="en-US"/>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6D18C531-93EF-91CD-9E79-C96EDA51BD4D}"/>
                  </a:ext>
                </a:extLst>
              </p14:cNvPr>
              <p14:cNvContentPartPr/>
              <p14:nvPr/>
            </p14:nvContentPartPr>
            <p14:xfrm>
              <a:off x="835509" y="5812766"/>
              <a:ext cx="360" cy="360"/>
            </p14:xfrm>
          </p:contentPart>
        </mc:Choice>
        <mc:Fallback xmlns="">
          <p:pic>
            <p:nvPicPr>
              <p:cNvPr id="14" name="Ink 13">
                <a:extLst>
                  <a:ext uri="{FF2B5EF4-FFF2-40B4-BE49-F238E27FC236}">
                    <a16:creationId xmlns:a16="http://schemas.microsoft.com/office/drawing/2014/main" id="{6D18C531-93EF-91CD-9E79-C96EDA51BD4D}"/>
                  </a:ext>
                </a:extLst>
              </p:cNvPr>
              <p:cNvPicPr/>
              <p:nvPr/>
            </p:nvPicPr>
            <p:blipFill>
              <a:blip r:embed="rId4"/>
              <a:stretch>
                <a:fillRect/>
              </a:stretch>
            </p:blipFill>
            <p:spPr>
              <a:xfrm>
                <a:off x="826509" y="58037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5555F80-FCF9-B498-A9D9-7767634EE8E5}"/>
                  </a:ext>
                </a:extLst>
              </p14:cNvPr>
              <p14:cNvContentPartPr/>
              <p14:nvPr/>
            </p14:nvContentPartPr>
            <p14:xfrm>
              <a:off x="822909" y="5760206"/>
              <a:ext cx="360" cy="360"/>
            </p14:xfrm>
          </p:contentPart>
        </mc:Choice>
        <mc:Fallback xmlns="">
          <p:pic>
            <p:nvPicPr>
              <p:cNvPr id="17" name="Ink 16">
                <a:extLst>
                  <a:ext uri="{FF2B5EF4-FFF2-40B4-BE49-F238E27FC236}">
                    <a16:creationId xmlns:a16="http://schemas.microsoft.com/office/drawing/2014/main" id="{B5555F80-FCF9-B498-A9D9-7767634EE8E5}"/>
                  </a:ext>
                </a:extLst>
              </p:cNvPr>
              <p:cNvPicPr/>
              <p:nvPr/>
            </p:nvPicPr>
            <p:blipFill>
              <a:blip r:embed="rId4"/>
              <a:stretch>
                <a:fillRect/>
              </a:stretch>
            </p:blipFill>
            <p:spPr>
              <a:xfrm>
                <a:off x="813909" y="5751206"/>
                <a:ext cx="18000" cy="18000"/>
              </a:xfrm>
              <a:prstGeom prst="rect">
                <a:avLst/>
              </a:prstGeom>
            </p:spPr>
          </p:pic>
        </mc:Fallback>
      </mc:AlternateContent>
      <p:grpSp>
        <p:nvGrpSpPr>
          <p:cNvPr id="20" name="Group 19">
            <a:extLst>
              <a:ext uri="{FF2B5EF4-FFF2-40B4-BE49-F238E27FC236}">
                <a16:creationId xmlns:a16="http://schemas.microsoft.com/office/drawing/2014/main" id="{B55C7F70-7F1A-8854-E0B9-2E052A6EE5D0}"/>
              </a:ext>
            </a:extLst>
          </p:cNvPr>
          <p:cNvGrpSpPr/>
          <p:nvPr/>
        </p:nvGrpSpPr>
        <p:grpSpPr>
          <a:xfrm>
            <a:off x="1070949" y="5760206"/>
            <a:ext cx="360" cy="360"/>
            <a:chOff x="1070949" y="5760206"/>
            <a:chExt cx="360" cy="360"/>
          </a:xfrm>
        </p:grpSpPr>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59C6EFAB-AAD6-9B26-1908-84177A5CB73D}"/>
                    </a:ext>
                  </a:extLst>
                </p14:cNvPr>
                <p14:cNvContentPartPr/>
                <p14:nvPr/>
              </p14:nvContentPartPr>
              <p14:xfrm>
                <a:off x="1070949" y="5760206"/>
                <a:ext cx="360" cy="360"/>
              </p14:xfrm>
            </p:contentPart>
          </mc:Choice>
          <mc:Fallback xmlns="">
            <p:pic>
              <p:nvPicPr>
                <p:cNvPr id="18" name="Ink 17">
                  <a:extLst>
                    <a:ext uri="{FF2B5EF4-FFF2-40B4-BE49-F238E27FC236}">
                      <a16:creationId xmlns:a16="http://schemas.microsoft.com/office/drawing/2014/main" id="{59C6EFAB-AAD6-9B26-1908-84177A5CB73D}"/>
                    </a:ext>
                  </a:extLst>
                </p:cNvPr>
                <p:cNvPicPr/>
                <p:nvPr/>
              </p:nvPicPr>
              <p:blipFill>
                <a:blip r:embed="rId4"/>
                <a:stretch>
                  <a:fillRect/>
                </a:stretch>
              </p:blipFill>
              <p:spPr>
                <a:xfrm>
                  <a:off x="1061949" y="57512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B0A9B7A0-8DDD-5F14-D180-24BFF9440B52}"/>
                    </a:ext>
                  </a:extLst>
                </p14:cNvPr>
                <p14:cNvContentPartPr/>
                <p14:nvPr/>
              </p14:nvContentPartPr>
              <p14:xfrm>
                <a:off x="1070949" y="5760206"/>
                <a:ext cx="360" cy="360"/>
              </p14:xfrm>
            </p:contentPart>
          </mc:Choice>
          <mc:Fallback xmlns="">
            <p:pic>
              <p:nvPicPr>
                <p:cNvPr id="19" name="Ink 18">
                  <a:extLst>
                    <a:ext uri="{FF2B5EF4-FFF2-40B4-BE49-F238E27FC236}">
                      <a16:creationId xmlns:a16="http://schemas.microsoft.com/office/drawing/2014/main" id="{B0A9B7A0-8DDD-5F14-D180-24BFF9440B52}"/>
                    </a:ext>
                  </a:extLst>
                </p:cNvPr>
                <p:cNvPicPr/>
                <p:nvPr/>
              </p:nvPicPr>
              <p:blipFill>
                <a:blip r:embed="rId4"/>
                <a:stretch>
                  <a:fillRect/>
                </a:stretch>
              </p:blipFill>
              <p:spPr>
                <a:xfrm>
                  <a:off x="1061949" y="5751206"/>
                  <a:ext cx="18000" cy="18000"/>
                </a:xfrm>
                <a:prstGeom prst="rect">
                  <a:avLst/>
                </a:prstGeom>
              </p:spPr>
            </p:pic>
          </mc:Fallback>
        </mc:AlternateContent>
      </p:grpSp>
      <p:grpSp>
        <p:nvGrpSpPr>
          <p:cNvPr id="23" name="Group 22">
            <a:extLst>
              <a:ext uri="{FF2B5EF4-FFF2-40B4-BE49-F238E27FC236}">
                <a16:creationId xmlns:a16="http://schemas.microsoft.com/office/drawing/2014/main" id="{F461A248-9C00-EDAD-9655-8BE55F4C7F12}"/>
              </a:ext>
            </a:extLst>
          </p:cNvPr>
          <p:cNvGrpSpPr/>
          <p:nvPr/>
        </p:nvGrpSpPr>
        <p:grpSpPr>
          <a:xfrm>
            <a:off x="5512269" y="6401006"/>
            <a:ext cx="360" cy="360"/>
            <a:chOff x="5512269" y="6401006"/>
            <a:chExt cx="360" cy="360"/>
          </a:xfrm>
        </p:grpSpPr>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1FC607F4-758F-DD71-BD63-289D66D9DB34}"/>
                    </a:ext>
                  </a:extLst>
                </p14:cNvPr>
                <p14:cNvContentPartPr/>
                <p14:nvPr/>
              </p14:nvContentPartPr>
              <p14:xfrm>
                <a:off x="5512269" y="6401006"/>
                <a:ext cx="360" cy="360"/>
              </p14:xfrm>
            </p:contentPart>
          </mc:Choice>
          <mc:Fallback xmlns="">
            <p:pic>
              <p:nvPicPr>
                <p:cNvPr id="21" name="Ink 20">
                  <a:extLst>
                    <a:ext uri="{FF2B5EF4-FFF2-40B4-BE49-F238E27FC236}">
                      <a16:creationId xmlns:a16="http://schemas.microsoft.com/office/drawing/2014/main" id="{1FC607F4-758F-DD71-BD63-289D66D9DB34}"/>
                    </a:ext>
                  </a:extLst>
                </p:cNvPr>
                <p:cNvPicPr/>
                <p:nvPr/>
              </p:nvPicPr>
              <p:blipFill>
                <a:blip r:embed="rId4"/>
                <a:stretch>
                  <a:fillRect/>
                </a:stretch>
              </p:blipFill>
              <p:spPr>
                <a:xfrm>
                  <a:off x="5503269" y="63920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8FA95AD5-575C-15D7-B037-B1F8DEE4ADBC}"/>
                    </a:ext>
                  </a:extLst>
                </p14:cNvPr>
                <p14:cNvContentPartPr/>
                <p14:nvPr/>
              </p14:nvContentPartPr>
              <p14:xfrm>
                <a:off x="5512269" y="6401006"/>
                <a:ext cx="360" cy="360"/>
              </p14:xfrm>
            </p:contentPart>
          </mc:Choice>
          <mc:Fallback xmlns="">
            <p:pic>
              <p:nvPicPr>
                <p:cNvPr id="22" name="Ink 21">
                  <a:extLst>
                    <a:ext uri="{FF2B5EF4-FFF2-40B4-BE49-F238E27FC236}">
                      <a16:creationId xmlns:a16="http://schemas.microsoft.com/office/drawing/2014/main" id="{8FA95AD5-575C-15D7-B037-B1F8DEE4ADBC}"/>
                    </a:ext>
                  </a:extLst>
                </p:cNvPr>
                <p:cNvPicPr/>
                <p:nvPr/>
              </p:nvPicPr>
              <p:blipFill>
                <a:blip r:embed="rId4"/>
                <a:stretch>
                  <a:fillRect/>
                </a:stretch>
              </p:blipFill>
              <p:spPr>
                <a:xfrm>
                  <a:off x="5503269" y="639200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C11495F-0F0A-AB03-D65E-A5C6C453F15D}"/>
                  </a:ext>
                </a:extLst>
              </p14:cNvPr>
              <p14:cNvContentPartPr/>
              <p14:nvPr/>
            </p14:nvContentPartPr>
            <p14:xfrm>
              <a:off x="5002509" y="6844526"/>
              <a:ext cx="360" cy="360"/>
            </p14:xfrm>
          </p:contentPart>
        </mc:Choice>
        <mc:Fallback xmlns="">
          <p:pic>
            <p:nvPicPr>
              <p:cNvPr id="24" name="Ink 23">
                <a:extLst>
                  <a:ext uri="{FF2B5EF4-FFF2-40B4-BE49-F238E27FC236}">
                    <a16:creationId xmlns:a16="http://schemas.microsoft.com/office/drawing/2014/main" id="{AC11495F-0F0A-AB03-D65E-A5C6C453F15D}"/>
                  </a:ext>
                </a:extLst>
              </p:cNvPr>
              <p:cNvPicPr/>
              <p:nvPr/>
            </p:nvPicPr>
            <p:blipFill>
              <a:blip r:embed="rId4"/>
              <a:stretch>
                <a:fillRect/>
              </a:stretch>
            </p:blipFill>
            <p:spPr>
              <a:xfrm>
                <a:off x="4993509" y="68355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96E3F6FA-11F3-66E7-A510-006669EC5E7B}"/>
                  </a:ext>
                </a:extLst>
              </p14:cNvPr>
              <p14:cNvContentPartPr/>
              <p14:nvPr/>
            </p14:nvContentPartPr>
            <p14:xfrm>
              <a:off x="3513189" y="5601806"/>
              <a:ext cx="360" cy="2520"/>
            </p14:xfrm>
          </p:contentPart>
        </mc:Choice>
        <mc:Fallback xmlns="">
          <p:pic>
            <p:nvPicPr>
              <p:cNvPr id="25" name="Ink 24">
                <a:extLst>
                  <a:ext uri="{FF2B5EF4-FFF2-40B4-BE49-F238E27FC236}">
                    <a16:creationId xmlns:a16="http://schemas.microsoft.com/office/drawing/2014/main" id="{96E3F6FA-11F3-66E7-A510-006669EC5E7B}"/>
                  </a:ext>
                </a:extLst>
              </p:cNvPr>
              <p:cNvPicPr/>
              <p:nvPr/>
            </p:nvPicPr>
            <p:blipFill>
              <a:blip r:embed="rId4"/>
              <a:stretch>
                <a:fillRect/>
              </a:stretch>
            </p:blipFill>
            <p:spPr>
              <a:xfrm>
                <a:off x="3504189" y="5593931"/>
                <a:ext cx="18000" cy="1795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F07822A9-A413-F911-F386-AE680B378EF4}"/>
                  </a:ext>
                </a:extLst>
              </p14:cNvPr>
              <p14:cNvContentPartPr/>
              <p14:nvPr/>
            </p14:nvContentPartPr>
            <p14:xfrm>
              <a:off x="8764869" y="8125046"/>
              <a:ext cx="360" cy="360"/>
            </p14:xfrm>
          </p:contentPart>
        </mc:Choice>
        <mc:Fallback xmlns="">
          <p:pic>
            <p:nvPicPr>
              <p:cNvPr id="26" name="Ink 25">
                <a:extLst>
                  <a:ext uri="{FF2B5EF4-FFF2-40B4-BE49-F238E27FC236}">
                    <a16:creationId xmlns:a16="http://schemas.microsoft.com/office/drawing/2014/main" id="{F07822A9-A413-F911-F386-AE680B378EF4}"/>
                  </a:ext>
                </a:extLst>
              </p:cNvPr>
              <p:cNvPicPr/>
              <p:nvPr/>
            </p:nvPicPr>
            <p:blipFill>
              <a:blip r:embed="rId4"/>
              <a:stretch>
                <a:fillRect/>
              </a:stretch>
            </p:blipFill>
            <p:spPr>
              <a:xfrm>
                <a:off x="8755869" y="81160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BB05F237-0E88-F0E1-B177-26C22D848F7D}"/>
                  </a:ext>
                </a:extLst>
              </p14:cNvPr>
              <p14:cNvContentPartPr/>
              <p14:nvPr/>
            </p14:nvContentPartPr>
            <p14:xfrm>
              <a:off x="1449309" y="5995646"/>
              <a:ext cx="360" cy="360"/>
            </p14:xfrm>
          </p:contentPart>
        </mc:Choice>
        <mc:Fallback xmlns="">
          <p:pic>
            <p:nvPicPr>
              <p:cNvPr id="27" name="Ink 26">
                <a:extLst>
                  <a:ext uri="{FF2B5EF4-FFF2-40B4-BE49-F238E27FC236}">
                    <a16:creationId xmlns:a16="http://schemas.microsoft.com/office/drawing/2014/main" id="{BB05F237-0E88-F0E1-B177-26C22D848F7D}"/>
                  </a:ext>
                </a:extLst>
              </p:cNvPr>
              <p:cNvPicPr/>
              <p:nvPr/>
            </p:nvPicPr>
            <p:blipFill>
              <a:blip r:embed="rId4"/>
              <a:stretch>
                <a:fillRect/>
              </a:stretch>
            </p:blipFill>
            <p:spPr>
              <a:xfrm>
                <a:off x="1440309" y="5986646"/>
                <a:ext cx="18000" cy="18000"/>
              </a:xfrm>
              <a:prstGeom prst="rect">
                <a:avLst/>
              </a:prstGeom>
            </p:spPr>
          </p:pic>
        </mc:Fallback>
      </mc:AlternateContent>
      <p:grpSp>
        <p:nvGrpSpPr>
          <p:cNvPr id="30" name="Group 29">
            <a:extLst>
              <a:ext uri="{FF2B5EF4-FFF2-40B4-BE49-F238E27FC236}">
                <a16:creationId xmlns:a16="http://schemas.microsoft.com/office/drawing/2014/main" id="{57802452-6655-81DA-6969-CE2095EE284D}"/>
              </a:ext>
            </a:extLst>
          </p:cNvPr>
          <p:cNvGrpSpPr/>
          <p:nvPr/>
        </p:nvGrpSpPr>
        <p:grpSpPr>
          <a:xfrm>
            <a:off x="1122789" y="5695046"/>
            <a:ext cx="360" cy="360"/>
            <a:chOff x="1122789" y="5695046"/>
            <a:chExt cx="360" cy="360"/>
          </a:xfrm>
        </p:grpSpPr>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A1EA1E1C-BB82-0A42-9C18-0D6A1F075166}"/>
                    </a:ext>
                  </a:extLst>
                </p14:cNvPr>
                <p14:cNvContentPartPr/>
                <p14:nvPr/>
              </p14:nvContentPartPr>
              <p14:xfrm>
                <a:off x="1122789" y="5695046"/>
                <a:ext cx="360" cy="360"/>
              </p14:xfrm>
            </p:contentPart>
          </mc:Choice>
          <mc:Fallback xmlns="">
            <p:pic>
              <p:nvPicPr>
                <p:cNvPr id="28" name="Ink 27">
                  <a:extLst>
                    <a:ext uri="{FF2B5EF4-FFF2-40B4-BE49-F238E27FC236}">
                      <a16:creationId xmlns:a16="http://schemas.microsoft.com/office/drawing/2014/main" id="{A1EA1E1C-BB82-0A42-9C18-0D6A1F075166}"/>
                    </a:ext>
                  </a:extLst>
                </p:cNvPr>
                <p:cNvPicPr/>
                <p:nvPr/>
              </p:nvPicPr>
              <p:blipFill>
                <a:blip r:embed="rId4"/>
                <a:stretch>
                  <a:fillRect/>
                </a:stretch>
              </p:blipFill>
              <p:spPr>
                <a:xfrm>
                  <a:off x="1113789" y="56860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B682E236-4580-5396-1358-9FA105E73150}"/>
                    </a:ext>
                  </a:extLst>
                </p14:cNvPr>
                <p14:cNvContentPartPr/>
                <p14:nvPr/>
              </p14:nvContentPartPr>
              <p14:xfrm>
                <a:off x="1122789" y="5695046"/>
                <a:ext cx="360" cy="360"/>
              </p14:xfrm>
            </p:contentPart>
          </mc:Choice>
          <mc:Fallback xmlns="">
            <p:pic>
              <p:nvPicPr>
                <p:cNvPr id="29" name="Ink 28">
                  <a:extLst>
                    <a:ext uri="{FF2B5EF4-FFF2-40B4-BE49-F238E27FC236}">
                      <a16:creationId xmlns:a16="http://schemas.microsoft.com/office/drawing/2014/main" id="{B682E236-4580-5396-1358-9FA105E73150}"/>
                    </a:ext>
                  </a:extLst>
                </p:cNvPr>
                <p:cNvPicPr/>
                <p:nvPr/>
              </p:nvPicPr>
              <p:blipFill>
                <a:blip r:embed="rId4"/>
                <a:stretch>
                  <a:fillRect/>
                </a:stretch>
              </p:blipFill>
              <p:spPr>
                <a:xfrm>
                  <a:off x="1113789" y="568604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F3F870E3-ECC4-0593-B0E2-D6FE50F58E89}"/>
                  </a:ext>
                </a:extLst>
              </p14:cNvPr>
              <p14:cNvContentPartPr/>
              <p14:nvPr/>
            </p14:nvContentPartPr>
            <p14:xfrm>
              <a:off x="2076429" y="7928846"/>
              <a:ext cx="360" cy="360"/>
            </p14:xfrm>
          </p:contentPart>
        </mc:Choice>
        <mc:Fallback xmlns="">
          <p:pic>
            <p:nvPicPr>
              <p:cNvPr id="31" name="Ink 30">
                <a:extLst>
                  <a:ext uri="{FF2B5EF4-FFF2-40B4-BE49-F238E27FC236}">
                    <a16:creationId xmlns:a16="http://schemas.microsoft.com/office/drawing/2014/main" id="{F3F870E3-ECC4-0593-B0E2-D6FE50F58E89}"/>
                  </a:ext>
                </a:extLst>
              </p:cNvPr>
              <p:cNvPicPr/>
              <p:nvPr/>
            </p:nvPicPr>
            <p:blipFill>
              <a:blip r:embed="rId4"/>
              <a:stretch>
                <a:fillRect/>
              </a:stretch>
            </p:blipFill>
            <p:spPr>
              <a:xfrm>
                <a:off x="2067429" y="79198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6561AF10-F71D-7419-B80A-BD1C435DD1AF}"/>
                  </a:ext>
                </a:extLst>
              </p14:cNvPr>
              <p14:cNvContentPartPr/>
              <p14:nvPr/>
            </p14:nvContentPartPr>
            <p14:xfrm>
              <a:off x="3487269" y="8216126"/>
              <a:ext cx="360" cy="360"/>
            </p14:xfrm>
          </p:contentPart>
        </mc:Choice>
        <mc:Fallback xmlns="">
          <p:pic>
            <p:nvPicPr>
              <p:cNvPr id="32" name="Ink 31">
                <a:extLst>
                  <a:ext uri="{FF2B5EF4-FFF2-40B4-BE49-F238E27FC236}">
                    <a16:creationId xmlns:a16="http://schemas.microsoft.com/office/drawing/2014/main" id="{6561AF10-F71D-7419-B80A-BD1C435DD1AF}"/>
                  </a:ext>
                </a:extLst>
              </p:cNvPr>
              <p:cNvPicPr/>
              <p:nvPr/>
            </p:nvPicPr>
            <p:blipFill>
              <a:blip r:embed="rId4"/>
              <a:stretch>
                <a:fillRect/>
              </a:stretch>
            </p:blipFill>
            <p:spPr>
              <a:xfrm>
                <a:off x="3478269" y="82071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Ink 32">
                <a:extLst>
                  <a:ext uri="{FF2B5EF4-FFF2-40B4-BE49-F238E27FC236}">
                    <a16:creationId xmlns:a16="http://schemas.microsoft.com/office/drawing/2014/main" id="{4A6B5672-B622-F8A1-24F8-04031C9FA569}"/>
                  </a:ext>
                </a:extLst>
              </p14:cNvPr>
              <p14:cNvContentPartPr/>
              <p14:nvPr/>
            </p14:nvContentPartPr>
            <p14:xfrm>
              <a:off x="2063109" y="5852006"/>
              <a:ext cx="360" cy="360"/>
            </p14:xfrm>
          </p:contentPart>
        </mc:Choice>
        <mc:Fallback xmlns="">
          <p:pic>
            <p:nvPicPr>
              <p:cNvPr id="33" name="Ink 32">
                <a:extLst>
                  <a:ext uri="{FF2B5EF4-FFF2-40B4-BE49-F238E27FC236}">
                    <a16:creationId xmlns:a16="http://schemas.microsoft.com/office/drawing/2014/main" id="{4A6B5672-B622-F8A1-24F8-04031C9FA569}"/>
                  </a:ext>
                </a:extLst>
              </p:cNvPr>
              <p:cNvPicPr/>
              <p:nvPr/>
            </p:nvPicPr>
            <p:blipFill>
              <a:blip r:embed="rId4"/>
              <a:stretch>
                <a:fillRect/>
              </a:stretch>
            </p:blipFill>
            <p:spPr>
              <a:xfrm>
                <a:off x="2054109" y="58430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4" name="Ink 33">
                <a:extLst>
                  <a:ext uri="{FF2B5EF4-FFF2-40B4-BE49-F238E27FC236}">
                    <a16:creationId xmlns:a16="http://schemas.microsoft.com/office/drawing/2014/main" id="{E5250DB3-7164-AF01-D3AA-8B3067F400A1}"/>
                  </a:ext>
                </a:extLst>
              </p14:cNvPr>
              <p14:cNvContentPartPr/>
              <p14:nvPr/>
            </p14:nvContentPartPr>
            <p14:xfrm>
              <a:off x="5512269" y="4597406"/>
              <a:ext cx="360" cy="360"/>
            </p14:xfrm>
          </p:contentPart>
        </mc:Choice>
        <mc:Fallback xmlns="">
          <p:pic>
            <p:nvPicPr>
              <p:cNvPr id="34" name="Ink 33">
                <a:extLst>
                  <a:ext uri="{FF2B5EF4-FFF2-40B4-BE49-F238E27FC236}">
                    <a16:creationId xmlns:a16="http://schemas.microsoft.com/office/drawing/2014/main" id="{E5250DB3-7164-AF01-D3AA-8B3067F400A1}"/>
                  </a:ext>
                </a:extLst>
              </p:cNvPr>
              <p:cNvPicPr/>
              <p:nvPr/>
            </p:nvPicPr>
            <p:blipFill>
              <a:blip r:embed="rId4"/>
              <a:stretch>
                <a:fillRect/>
              </a:stretch>
            </p:blipFill>
            <p:spPr>
              <a:xfrm>
                <a:off x="5503269" y="4588406"/>
                <a:ext cx="18000" cy="18000"/>
              </a:xfrm>
              <a:prstGeom prst="rect">
                <a:avLst/>
              </a:prstGeom>
            </p:spPr>
          </p:pic>
        </mc:Fallback>
      </mc:AlternateContent>
      <p:grpSp>
        <p:nvGrpSpPr>
          <p:cNvPr id="37" name="Group 36">
            <a:extLst>
              <a:ext uri="{FF2B5EF4-FFF2-40B4-BE49-F238E27FC236}">
                <a16:creationId xmlns:a16="http://schemas.microsoft.com/office/drawing/2014/main" id="{0DF2222D-DFDD-814A-08C8-F575B47E7D58}"/>
              </a:ext>
            </a:extLst>
          </p:cNvPr>
          <p:cNvGrpSpPr/>
          <p:nvPr/>
        </p:nvGrpSpPr>
        <p:grpSpPr>
          <a:xfrm>
            <a:off x="5498949" y="4624046"/>
            <a:ext cx="13680" cy="52200"/>
            <a:chOff x="5498949" y="4624046"/>
            <a:chExt cx="13680" cy="52200"/>
          </a:xfrm>
        </p:grpSpPr>
        <mc:AlternateContent xmlns:mc="http://schemas.openxmlformats.org/markup-compatibility/2006" xmlns:p14="http://schemas.microsoft.com/office/powerpoint/2010/main">
          <mc:Choice Requires="p14">
            <p:contentPart p14:bwMode="auto" r:id="rId20">
              <p14:nvContentPartPr>
                <p14:cNvPr id="35" name="Ink 34">
                  <a:extLst>
                    <a:ext uri="{FF2B5EF4-FFF2-40B4-BE49-F238E27FC236}">
                      <a16:creationId xmlns:a16="http://schemas.microsoft.com/office/drawing/2014/main" id="{27CB25BE-C735-01C4-3746-7DFEE6EC5376}"/>
                    </a:ext>
                  </a:extLst>
                </p14:cNvPr>
                <p14:cNvContentPartPr/>
                <p14:nvPr/>
              </p14:nvContentPartPr>
              <p14:xfrm>
                <a:off x="5503989" y="4624046"/>
                <a:ext cx="8640" cy="33840"/>
              </p14:xfrm>
            </p:contentPart>
          </mc:Choice>
          <mc:Fallback xmlns="">
            <p:pic>
              <p:nvPicPr>
                <p:cNvPr id="35" name="Ink 34">
                  <a:extLst>
                    <a:ext uri="{FF2B5EF4-FFF2-40B4-BE49-F238E27FC236}">
                      <a16:creationId xmlns:a16="http://schemas.microsoft.com/office/drawing/2014/main" id="{27CB25BE-C735-01C4-3746-7DFEE6EC5376}"/>
                    </a:ext>
                  </a:extLst>
                </p:cNvPr>
                <p:cNvPicPr/>
                <p:nvPr/>
              </p:nvPicPr>
              <p:blipFill>
                <a:blip r:embed="rId21"/>
                <a:stretch>
                  <a:fillRect/>
                </a:stretch>
              </p:blipFill>
              <p:spPr>
                <a:xfrm>
                  <a:off x="5494598" y="4615046"/>
                  <a:ext cx="27047"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 name="Ink 35">
                  <a:extLst>
                    <a:ext uri="{FF2B5EF4-FFF2-40B4-BE49-F238E27FC236}">
                      <a16:creationId xmlns:a16="http://schemas.microsoft.com/office/drawing/2014/main" id="{427A695A-AE7B-5F65-FA6B-C7CAA5136C4A}"/>
                    </a:ext>
                  </a:extLst>
                </p14:cNvPr>
                <p14:cNvContentPartPr/>
                <p14:nvPr/>
              </p14:nvContentPartPr>
              <p14:xfrm>
                <a:off x="5498949" y="4675886"/>
                <a:ext cx="360" cy="360"/>
              </p14:xfrm>
            </p:contentPart>
          </mc:Choice>
          <mc:Fallback xmlns="">
            <p:pic>
              <p:nvPicPr>
                <p:cNvPr id="36" name="Ink 35">
                  <a:extLst>
                    <a:ext uri="{FF2B5EF4-FFF2-40B4-BE49-F238E27FC236}">
                      <a16:creationId xmlns:a16="http://schemas.microsoft.com/office/drawing/2014/main" id="{427A695A-AE7B-5F65-FA6B-C7CAA5136C4A}"/>
                    </a:ext>
                  </a:extLst>
                </p:cNvPr>
                <p:cNvPicPr/>
                <p:nvPr/>
              </p:nvPicPr>
              <p:blipFill>
                <a:blip r:embed="rId4"/>
                <a:stretch>
                  <a:fillRect/>
                </a:stretch>
              </p:blipFill>
              <p:spPr>
                <a:xfrm>
                  <a:off x="5489949" y="466688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38" name="Ink 37">
                <a:extLst>
                  <a:ext uri="{FF2B5EF4-FFF2-40B4-BE49-F238E27FC236}">
                    <a16:creationId xmlns:a16="http://schemas.microsoft.com/office/drawing/2014/main" id="{87EA9A63-ADA8-2D2B-6310-A611C5F5D830}"/>
                  </a:ext>
                </a:extLst>
              </p14:cNvPr>
              <p14:cNvContentPartPr/>
              <p14:nvPr/>
            </p14:nvContentPartPr>
            <p14:xfrm>
              <a:off x="2468469" y="5316686"/>
              <a:ext cx="360" cy="360"/>
            </p14:xfrm>
          </p:contentPart>
        </mc:Choice>
        <mc:Fallback xmlns="">
          <p:pic>
            <p:nvPicPr>
              <p:cNvPr id="38" name="Ink 37">
                <a:extLst>
                  <a:ext uri="{FF2B5EF4-FFF2-40B4-BE49-F238E27FC236}">
                    <a16:creationId xmlns:a16="http://schemas.microsoft.com/office/drawing/2014/main" id="{87EA9A63-ADA8-2D2B-6310-A611C5F5D830}"/>
                  </a:ext>
                </a:extLst>
              </p:cNvPr>
              <p:cNvPicPr/>
              <p:nvPr/>
            </p:nvPicPr>
            <p:blipFill>
              <a:blip r:embed="rId4"/>
              <a:stretch>
                <a:fillRect/>
              </a:stretch>
            </p:blipFill>
            <p:spPr>
              <a:xfrm>
                <a:off x="2459469" y="53076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9" name="Ink 38">
                <a:extLst>
                  <a:ext uri="{FF2B5EF4-FFF2-40B4-BE49-F238E27FC236}">
                    <a16:creationId xmlns:a16="http://schemas.microsoft.com/office/drawing/2014/main" id="{A2F5397D-4529-030A-FF40-D6065D1588FF}"/>
                  </a:ext>
                </a:extLst>
              </p14:cNvPr>
              <p14:cNvContentPartPr/>
              <p14:nvPr/>
            </p14:nvContentPartPr>
            <p14:xfrm>
              <a:off x="2546949" y="5655806"/>
              <a:ext cx="360" cy="360"/>
            </p14:xfrm>
          </p:contentPart>
        </mc:Choice>
        <mc:Fallback xmlns="">
          <p:pic>
            <p:nvPicPr>
              <p:cNvPr id="39" name="Ink 38">
                <a:extLst>
                  <a:ext uri="{FF2B5EF4-FFF2-40B4-BE49-F238E27FC236}">
                    <a16:creationId xmlns:a16="http://schemas.microsoft.com/office/drawing/2014/main" id="{A2F5397D-4529-030A-FF40-D6065D1588FF}"/>
                  </a:ext>
                </a:extLst>
              </p:cNvPr>
              <p:cNvPicPr/>
              <p:nvPr/>
            </p:nvPicPr>
            <p:blipFill>
              <a:blip r:embed="rId4"/>
              <a:stretch>
                <a:fillRect/>
              </a:stretch>
            </p:blipFill>
            <p:spPr>
              <a:xfrm>
                <a:off x="2537949" y="56468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0" name="Ink 39">
                <a:extLst>
                  <a:ext uri="{FF2B5EF4-FFF2-40B4-BE49-F238E27FC236}">
                    <a16:creationId xmlns:a16="http://schemas.microsoft.com/office/drawing/2014/main" id="{A6BC3EC3-F6E9-7CC8-2686-5B82C0B3DD02}"/>
                  </a:ext>
                </a:extLst>
              </p14:cNvPr>
              <p14:cNvContentPartPr/>
              <p14:nvPr/>
            </p14:nvContentPartPr>
            <p14:xfrm>
              <a:off x="2416629" y="6074126"/>
              <a:ext cx="360" cy="360"/>
            </p14:xfrm>
          </p:contentPart>
        </mc:Choice>
        <mc:Fallback xmlns="">
          <p:pic>
            <p:nvPicPr>
              <p:cNvPr id="40" name="Ink 39">
                <a:extLst>
                  <a:ext uri="{FF2B5EF4-FFF2-40B4-BE49-F238E27FC236}">
                    <a16:creationId xmlns:a16="http://schemas.microsoft.com/office/drawing/2014/main" id="{A6BC3EC3-F6E9-7CC8-2686-5B82C0B3DD02}"/>
                  </a:ext>
                </a:extLst>
              </p:cNvPr>
              <p:cNvPicPr/>
              <p:nvPr/>
            </p:nvPicPr>
            <p:blipFill>
              <a:blip r:embed="rId4"/>
              <a:stretch>
                <a:fillRect/>
              </a:stretch>
            </p:blipFill>
            <p:spPr>
              <a:xfrm>
                <a:off x="2407629" y="6065126"/>
                <a:ext cx="18000" cy="18000"/>
              </a:xfrm>
              <a:prstGeom prst="rect">
                <a:avLst/>
              </a:prstGeom>
            </p:spPr>
          </p:pic>
        </mc:Fallback>
      </mc:AlternateContent>
      <p:grpSp>
        <p:nvGrpSpPr>
          <p:cNvPr id="44" name="Group 43">
            <a:extLst>
              <a:ext uri="{FF2B5EF4-FFF2-40B4-BE49-F238E27FC236}">
                <a16:creationId xmlns:a16="http://schemas.microsoft.com/office/drawing/2014/main" id="{2A05CD1C-D15B-84FC-7F41-BF007E861A75}"/>
              </a:ext>
            </a:extLst>
          </p:cNvPr>
          <p:cNvGrpSpPr/>
          <p:nvPr/>
        </p:nvGrpSpPr>
        <p:grpSpPr>
          <a:xfrm>
            <a:off x="3304389" y="5917166"/>
            <a:ext cx="360" cy="360"/>
            <a:chOff x="3304389" y="5917166"/>
            <a:chExt cx="360" cy="360"/>
          </a:xfrm>
        </p:grpSpPr>
        <mc:AlternateContent xmlns:mc="http://schemas.openxmlformats.org/markup-compatibility/2006" xmlns:p14="http://schemas.microsoft.com/office/powerpoint/2010/main">
          <mc:Choice Requires="p14">
            <p:contentPart p14:bwMode="auto" r:id="rId26">
              <p14:nvContentPartPr>
                <p14:cNvPr id="41" name="Ink 40">
                  <a:extLst>
                    <a:ext uri="{FF2B5EF4-FFF2-40B4-BE49-F238E27FC236}">
                      <a16:creationId xmlns:a16="http://schemas.microsoft.com/office/drawing/2014/main" id="{659D73A8-7B06-2B3B-E49D-672513D503E6}"/>
                    </a:ext>
                  </a:extLst>
                </p14:cNvPr>
                <p14:cNvContentPartPr/>
                <p14:nvPr/>
              </p14:nvContentPartPr>
              <p14:xfrm>
                <a:off x="3304389" y="5917166"/>
                <a:ext cx="360" cy="360"/>
              </p14:xfrm>
            </p:contentPart>
          </mc:Choice>
          <mc:Fallback xmlns="">
            <p:pic>
              <p:nvPicPr>
                <p:cNvPr id="41" name="Ink 40">
                  <a:extLst>
                    <a:ext uri="{FF2B5EF4-FFF2-40B4-BE49-F238E27FC236}">
                      <a16:creationId xmlns:a16="http://schemas.microsoft.com/office/drawing/2014/main" id="{659D73A8-7B06-2B3B-E49D-672513D503E6}"/>
                    </a:ext>
                  </a:extLst>
                </p:cNvPr>
                <p:cNvPicPr/>
                <p:nvPr/>
              </p:nvPicPr>
              <p:blipFill>
                <a:blip r:embed="rId4"/>
                <a:stretch>
                  <a:fillRect/>
                </a:stretch>
              </p:blipFill>
              <p:spPr>
                <a:xfrm>
                  <a:off x="3295389" y="59081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2" name="Ink 41">
                  <a:extLst>
                    <a:ext uri="{FF2B5EF4-FFF2-40B4-BE49-F238E27FC236}">
                      <a16:creationId xmlns:a16="http://schemas.microsoft.com/office/drawing/2014/main" id="{EE221E88-722E-4A22-424D-20C548C5F540}"/>
                    </a:ext>
                  </a:extLst>
                </p14:cNvPr>
                <p14:cNvContentPartPr/>
                <p14:nvPr/>
              </p14:nvContentPartPr>
              <p14:xfrm>
                <a:off x="3304389" y="5917166"/>
                <a:ext cx="360" cy="360"/>
              </p14:xfrm>
            </p:contentPart>
          </mc:Choice>
          <mc:Fallback xmlns="">
            <p:pic>
              <p:nvPicPr>
                <p:cNvPr id="42" name="Ink 41">
                  <a:extLst>
                    <a:ext uri="{FF2B5EF4-FFF2-40B4-BE49-F238E27FC236}">
                      <a16:creationId xmlns:a16="http://schemas.microsoft.com/office/drawing/2014/main" id="{EE221E88-722E-4A22-424D-20C548C5F540}"/>
                    </a:ext>
                  </a:extLst>
                </p:cNvPr>
                <p:cNvPicPr/>
                <p:nvPr/>
              </p:nvPicPr>
              <p:blipFill>
                <a:blip r:embed="rId4"/>
                <a:stretch>
                  <a:fillRect/>
                </a:stretch>
              </p:blipFill>
              <p:spPr>
                <a:xfrm>
                  <a:off x="3295389" y="590816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43" name="Ink 42">
                <a:extLst>
                  <a:ext uri="{FF2B5EF4-FFF2-40B4-BE49-F238E27FC236}">
                    <a16:creationId xmlns:a16="http://schemas.microsoft.com/office/drawing/2014/main" id="{9339A8D2-605A-79AF-CFA2-0BF513DEDACE}"/>
                  </a:ext>
                </a:extLst>
              </p14:cNvPr>
              <p14:cNvContentPartPr/>
              <p14:nvPr/>
            </p14:nvContentPartPr>
            <p14:xfrm>
              <a:off x="4166589" y="5643206"/>
              <a:ext cx="360" cy="360"/>
            </p14:xfrm>
          </p:contentPart>
        </mc:Choice>
        <mc:Fallback xmlns="">
          <p:pic>
            <p:nvPicPr>
              <p:cNvPr id="43" name="Ink 42">
                <a:extLst>
                  <a:ext uri="{FF2B5EF4-FFF2-40B4-BE49-F238E27FC236}">
                    <a16:creationId xmlns:a16="http://schemas.microsoft.com/office/drawing/2014/main" id="{9339A8D2-605A-79AF-CFA2-0BF513DEDACE}"/>
                  </a:ext>
                </a:extLst>
              </p:cNvPr>
              <p:cNvPicPr/>
              <p:nvPr/>
            </p:nvPicPr>
            <p:blipFill>
              <a:blip r:embed="rId4"/>
              <a:stretch>
                <a:fillRect/>
              </a:stretch>
            </p:blipFill>
            <p:spPr>
              <a:xfrm>
                <a:off x="4157589" y="56342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5" name="Ink 44">
                <a:extLst>
                  <a:ext uri="{FF2B5EF4-FFF2-40B4-BE49-F238E27FC236}">
                    <a16:creationId xmlns:a16="http://schemas.microsoft.com/office/drawing/2014/main" id="{6DF36A81-6F65-185C-ED9B-A38385E553AF}"/>
                  </a:ext>
                </a:extLst>
              </p14:cNvPr>
              <p14:cNvContentPartPr/>
              <p14:nvPr/>
            </p14:nvContentPartPr>
            <p14:xfrm>
              <a:off x="10149789" y="2533526"/>
              <a:ext cx="360" cy="360"/>
            </p14:xfrm>
          </p:contentPart>
        </mc:Choice>
        <mc:Fallback xmlns="">
          <p:pic>
            <p:nvPicPr>
              <p:cNvPr id="45" name="Ink 44">
                <a:extLst>
                  <a:ext uri="{FF2B5EF4-FFF2-40B4-BE49-F238E27FC236}">
                    <a16:creationId xmlns:a16="http://schemas.microsoft.com/office/drawing/2014/main" id="{6DF36A81-6F65-185C-ED9B-A38385E553AF}"/>
                  </a:ext>
                </a:extLst>
              </p:cNvPr>
              <p:cNvPicPr/>
              <p:nvPr/>
            </p:nvPicPr>
            <p:blipFill>
              <a:blip r:embed="rId4"/>
              <a:stretch>
                <a:fillRect/>
              </a:stretch>
            </p:blipFill>
            <p:spPr>
              <a:xfrm>
                <a:off x="10140789" y="2524526"/>
                <a:ext cx="18000" cy="18000"/>
              </a:xfrm>
              <a:prstGeom prst="rect">
                <a:avLst/>
              </a:prstGeom>
            </p:spPr>
          </p:pic>
        </mc:Fallback>
      </mc:AlternateContent>
      <p:grpSp>
        <p:nvGrpSpPr>
          <p:cNvPr id="48" name="Group 47">
            <a:extLst>
              <a:ext uri="{FF2B5EF4-FFF2-40B4-BE49-F238E27FC236}">
                <a16:creationId xmlns:a16="http://schemas.microsoft.com/office/drawing/2014/main" id="{3107772F-FE91-9693-8532-4AC38671AFDF}"/>
              </a:ext>
            </a:extLst>
          </p:cNvPr>
          <p:cNvGrpSpPr/>
          <p:nvPr/>
        </p:nvGrpSpPr>
        <p:grpSpPr>
          <a:xfrm>
            <a:off x="10267509" y="3591926"/>
            <a:ext cx="360" cy="13680"/>
            <a:chOff x="10267509" y="3591926"/>
            <a:chExt cx="360" cy="13680"/>
          </a:xfrm>
        </p:grpSpPr>
        <mc:AlternateContent xmlns:mc="http://schemas.openxmlformats.org/markup-compatibility/2006" xmlns:p14="http://schemas.microsoft.com/office/powerpoint/2010/main">
          <mc:Choice Requires="p14">
            <p:contentPart p14:bwMode="auto" r:id="rId30">
              <p14:nvContentPartPr>
                <p14:cNvPr id="46" name="Ink 45">
                  <a:extLst>
                    <a:ext uri="{FF2B5EF4-FFF2-40B4-BE49-F238E27FC236}">
                      <a16:creationId xmlns:a16="http://schemas.microsoft.com/office/drawing/2014/main" id="{47C81411-DE89-9CD0-96AA-D1DE10132E40}"/>
                    </a:ext>
                  </a:extLst>
                </p14:cNvPr>
                <p14:cNvContentPartPr/>
                <p14:nvPr/>
              </p14:nvContentPartPr>
              <p14:xfrm>
                <a:off x="10267509" y="3605246"/>
                <a:ext cx="360" cy="360"/>
              </p14:xfrm>
            </p:contentPart>
          </mc:Choice>
          <mc:Fallback xmlns="">
            <p:pic>
              <p:nvPicPr>
                <p:cNvPr id="46" name="Ink 45">
                  <a:extLst>
                    <a:ext uri="{FF2B5EF4-FFF2-40B4-BE49-F238E27FC236}">
                      <a16:creationId xmlns:a16="http://schemas.microsoft.com/office/drawing/2014/main" id="{47C81411-DE89-9CD0-96AA-D1DE10132E40}"/>
                    </a:ext>
                  </a:extLst>
                </p:cNvPr>
                <p:cNvPicPr/>
                <p:nvPr/>
              </p:nvPicPr>
              <p:blipFill>
                <a:blip r:embed="rId4"/>
                <a:stretch>
                  <a:fillRect/>
                </a:stretch>
              </p:blipFill>
              <p:spPr>
                <a:xfrm>
                  <a:off x="10258509" y="35962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7" name="Ink 46">
                  <a:extLst>
                    <a:ext uri="{FF2B5EF4-FFF2-40B4-BE49-F238E27FC236}">
                      <a16:creationId xmlns:a16="http://schemas.microsoft.com/office/drawing/2014/main" id="{3B9E04F6-F058-B52C-FA82-6F92D8FAB90E}"/>
                    </a:ext>
                  </a:extLst>
                </p14:cNvPr>
                <p14:cNvContentPartPr/>
                <p14:nvPr/>
              </p14:nvContentPartPr>
              <p14:xfrm>
                <a:off x="10267509" y="3591926"/>
                <a:ext cx="360" cy="360"/>
              </p14:xfrm>
            </p:contentPart>
          </mc:Choice>
          <mc:Fallback xmlns="">
            <p:pic>
              <p:nvPicPr>
                <p:cNvPr id="47" name="Ink 46">
                  <a:extLst>
                    <a:ext uri="{FF2B5EF4-FFF2-40B4-BE49-F238E27FC236}">
                      <a16:creationId xmlns:a16="http://schemas.microsoft.com/office/drawing/2014/main" id="{3B9E04F6-F058-B52C-FA82-6F92D8FAB90E}"/>
                    </a:ext>
                  </a:extLst>
                </p:cNvPr>
                <p:cNvPicPr/>
                <p:nvPr/>
              </p:nvPicPr>
              <p:blipFill>
                <a:blip r:embed="rId4"/>
                <a:stretch>
                  <a:fillRect/>
                </a:stretch>
              </p:blipFill>
              <p:spPr>
                <a:xfrm>
                  <a:off x="10258509" y="3582926"/>
                  <a:ext cx="18000" cy="18000"/>
                </a:xfrm>
                <a:prstGeom prst="rect">
                  <a:avLst/>
                </a:prstGeom>
              </p:spPr>
            </p:pic>
          </mc:Fallback>
        </mc:AlternateContent>
      </p:grpSp>
      <p:sp>
        <p:nvSpPr>
          <p:cNvPr id="2" name="Freeform 2"/>
          <p:cNvSpPr/>
          <p:nvPr/>
        </p:nvSpPr>
        <p:spPr>
          <a:xfrm>
            <a:off x="14630400" y="7462013"/>
            <a:ext cx="3440419" cy="2603248"/>
          </a:xfrm>
          <a:custGeom>
            <a:avLst/>
            <a:gdLst/>
            <a:ahLst/>
            <a:cxnLst/>
            <a:rect l="l" t="t" r="r" b="b"/>
            <a:pathLst>
              <a:path w="3796388" h="2658217">
                <a:moveTo>
                  <a:pt x="0" y="0"/>
                </a:moveTo>
                <a:lnTo>
                  <a:pt x="3796388" y="0"/>
                </a:lnTo>
                <a:lnTo>
                  <a:pt x="3796388" y="2658217"/>
                </a:lnTo>
                <a:lnTo>
                  <a:pt x="0" y="2658217"/>
                </a:lnTo>
                <a:lnTo>
                  <a:pt x="0" y="0"/>
                </a:lnTo>
                <a:close/>
              </a:path>
            </a:pathLst>
          </a:custGeom>
          <a:blipFill>
            <a:blip r:embed="rId32"/>
            <a:stretch>
              <a:fillRect l="-24183" t="-12069" r="-20728" b="-8206"/>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TextBox 2"/>
          <p:cNvSpPr txBox="1"/>
          <p:nvPr/>
        </p:nvSpPr>
        <p:spPr>
          <a:xfrm>
            <a:off x="915101" y="842518"/>
            <a:ext cx="6763562" cy="1735836"/>
          </a:xfrm>
          <a:prstGeom prst="rect">
            <a:avLst/>
          </a:prstGeom>
        </p:spPr>
        <p:txBody>
          <a:bodyPr lIns="0" tIns="0" rIns="0" bIns="0" rtlCol="0" anchor="t">
            <a:spAutoFit/>
          </a:bodyPr>
          <a:lstStyle/>
          <a:p>
            <a:pPr>
              <a:lnSpc>
                <a:spcPts val="6912"/>
              </a:lnSpc>
            </a:pPr>
            <a:r>
              <a:rPr lang="en-US" sz="5400" spc="577">
                <a:solidFill>
                  <a:srgbClr val="FFFFFF"/>
                </a:solidFill>
                <a:latin typeface="Muli Heavy"/>
              </a:rPr>
              <a:t>OTHERS INVOLVED</a:t>
            </a:r>
          </a:p>
        </p:txBody>
      </p:sp>
      <p:grpSp>
        <p:nvGrpSpPr>
          <p:cNvPr id="3" name="Group 3"/>
          <p:cNvGrpSpPr/>
          <p:nvPr/>
        </p:nvGrpSpPr>
        <p:grpSpPr>
          <a:xfrm>
            <a:off x="6323976" y="0"/>
            <a:ext cx="12478453" cy="10287000"/>
            <a:chOff x="0" y="0"/>
            <a:chExt cx="16402399" cy="13716000"/>
          </a:xfrm>
        </p:grpSpPr>
        <p:pic>
          <p:nvPicPr>
            <p:cNvPr id="4" name="Picture 4"/>
            <p:cNvPicPr>
              <a:picLocks noChangeAspect="1"/>
            </p:cNvPicPr>
            <p:nvPr/>
          </p:nvPicPr>
          <p:blipFill>
            <a:blip r:embed="rId3"/>
            <a:srcRect l="3803" r="6507"/>
            <a:stretch>
              <a:fillRect/>
            </a:stretch>
          </p:blipFill>
          <p:spPr>
            <a:xfrm>
              <a:off x="0" y="0"/>
              <a:ext cx="16402399" cy="13716000"/>
            </a:xfrm>
            <a:prstGeom prst="rect">
              <a:avLst/>
            </a:prstGeom>
          </p:spPr>
        </p:pic>
      </p:grpSp>
      <p:grpSp>
        <p:nvGrpSpPr>
          <p:cNvPr id="5" name="Group 5"/>
          <p:cNvGrpSpPr/>
          <p:nvPr/>
        </p:nvGrpSpPr>
        <p:grpSpPr>
          <a:xfrm>
            <a:off x="11104853" y="6353904"/>
            <a:ext cx="6847481" cy="3557121"/>
            <a:chOff x="0" y="0"/>
            <a:chExt cx="9129974" cy="4742827"/>
          </a:xfrm>
        </p:grpSpPr>
        <p:pic>
          <p:nvPicPr>
            <p:cNvPr id="6" name="Picture 6"/>
            <p:cNvPicPr>
              <a:picLocks noChangeAspect="1"/>
            </p:cNvPicPr>
            <p:nvPr/>
          </p:nvPicPr>
          <p:blipFill>
            <a:blip r:embed="rId4"/>
            <a:srcRect l="3667" r="3667" b="18268"/>
            <a:stretch>
              <a:fillRect/>
            </a:stretch>
          </p:blipFill>
          <p:spPr>
            <a:xfrm>
              <a:off x="0" y="0"/>
              <a:ext cx="9129974" cy="4742827"/>
            </a:xfrm>
            <a:prstGeom prst="rect">
              <a:avLst/>
            </a:prstGeom>
          </p:spPr>
        </p:pic>
      </p:grpSp>
      <p:sp>
        <p:nvSpPr>
          <p:cNvPr id="7" name="TextBox 7"/>
          <p:cNvSpPr txBox="1"/>
          <p:nvPr/>
        </p:nvSpPr>
        <p:spPr>
          <a:xfrm>
            <a:off x="923516" y="3306178"/>
            <a:ext cx="4835824" cy="466725"/>
          </a:xfrm>
          <a:prstGeom prst="rect">
            <a:avLst/>
          </a:prstGeom>
        </p:spPr>
        <p:txBody>
          <a:bodyPr lIns="0" tIns="0" rIns="0" bIns="0" rtlCol="0" anchor="t">
            <a:spAutoFit/>
          </a:bodyPr>
          <a:lstStyle/>
          <a:p>
            <a:pPr>
              <a:lnSpc>
                <a:spcPts val="3750"/>
              </a:lnSpc>
            </a:pPr>
            <a:r>
              <a:rPr lang="en-US" sz="3000" spc="144">
                <a:solidFill>
                  <a:srgbClr val="FFFFFF"/>
                </a:solidFill>
                <a:latin typeface="Inter"/>
              </a:rPr>
              <a:t>Montgomery County </a:t>
            </a:r>
          </a:p>
        </p:txBody>
      </p:sp>
      <p:sp>
        <p:nvSpPr>
          <p:cNvPr id="8" name="TextBox 8"/>
          <p:cNvSpPr txBox="1"/>
          <p:nvPr/>
        </p:nvSpPr>
        <p:spPr>
          <a:xfrm>
            <a:off x="891909" y="5131373"/>
            <a:ext cx="4045728" cy="466725"/>
          </a:xfrm>
          <a:prstGeom prst="rect">
            <a:avLst/>
          </a:prstGeom>
        </p:spPr>
        <p:txBody>
          <a:bodyPr lIns="0" tIns="0" rIns="0" bIns="0" rtlCol="0" anchor="t">
            <a:spAutoFit/>
          </a:bodyPr>
          <a:lstStyle/>
          <a:p>
            <a:pPr>
              <a:lnSpc>
                <a:spcPts val="3750"/>
              </a:lnSpc>
            </a:pPr>
            <a:r>
              <a:rPr lang="en-US" sz="3000" spc="144">
                <a:solidFill>
                  <a:srgbClr val="FFFFFF"/>
                </a:solidFill>
                <a:latin typeface="Inter"/>
              </a:rPr>
              <a:t>Town of Poolesville</a:t>
            </a:r>
          </a:p>
        </p:txBody>
      </p:sp>
      <p:sp>
        <p:nvSpPr>
          <p:cNvPr id="9" name="TextBox 9"/>
          <p:cNvSpPr txBox="1"/>
          <p:nvPr/>
        </p:nvSpPr>
        <p:spPr>
          <a:xfrm>
            <a:off x="940333" y="6058613"/>
            <a:ext cx="3160821" cy="455959"/>
          </a:xfrm>
          <a:prstGeom prst="rect">
            <a:avLst/>
          </a:prstGeom>
        </p:spPr>
        <p:txBody>
          <a:bodyPr lIns="0" tIns="0" rIns="0" bIns="0" rtlCol="0" anchor="t">
            <a:spAutoFit/>
          </a:bodyPr>
          <a:lstStyle/>
          <a:p>
            <a:pPr>
              <a:lnSpc>
                <a:spcPts val="3750"/>
              </a:lnSpc>
            </a:pPr>
            <a:r>
              <a:rPr lang="en-US" sz="3000" spc="144">
                <a:solidFill>
                  <a:srgbClr val="FFFFFF"/>
                </a:solidFill>
                <a:latin typeface="Inter"/>
              </a:rPr>
              <a:t>Virginia DOT</a:t>
            </a:r>
          </a:p>
        </p:txBody>
      </p:sp>
      <p:sp>
        <p:nvSpPr>
          <p:cNvPr id="10" name="TextBox 10"/>
          <p:cNvSpPr txBox="1"/>
          <p:nvPr/>
        </p:nvSpPr>
        <p:spPr>
          <a:xfrm>
            <a:off x="940333" y="4245523"/>
            <a:ext cx="4835824" cy="466725"/>
          </a:xfrm>
          <a:prstGeom prst="rect">
            <a:avLst/>
          </a:prstGeom>
        </p:spPr>
        <p:txBody>
          <a:bodyPr lIns="0" tIns="0" rIns="0" bIns="0" rtlCol="0" anchor="t">
            <a:spAutoFit/>
          </a:bodyPr>
          <a:lstStyle/>
          <a:p>
            <a:pPr>
              <a:lnSpc>
                <a:spcPts val="3750"/>
              </a:lnSpc>
            </a:pPr>
            <a:r>
              <a:rPr lang="en-US" sz="3000" spc="144">
                <a:solidFill>
                  <a:srgbClr val="FFFFFF"/>
                </a:solidFill>
                <a:latin typeface="Inter"/>
              </a:rPr>
              <a:t>Loudoun County </a:t>
            </a:r>
          </a:p>
        </p:txBody>
      </p:sp>
      <p:sp>
        <p:nvSpPr>
          <p:cNvPr id="11" name="AutoShape 2">
            <a:extLst>
              <a:ext uri="{FF2B5EF4-FFF2-40B4-BE49-F238E27FC236}">
                <a16:creationId xmlns:a16="http://schemas.microsoft.com/office/drawing/2014/main" id="{77E1DB93-B271-DFFC-DFB0-699892BDF898}"/>
              </a:ext>
            </a:extLst>
          </p:cNvPr>
          <p:cNvSpPr/>
          <p:nvPr/>
        </p:nvSpPr>
        <p:spPr>
          <a:xfrm>
            <a:off x="891910" y="2750536"/>
            <a:ext cx="3719914" cy="14287"/>
          </a:xfrm>
          <a:prstGeom prst="line">
            <a:avLst/>
          </a:prstGeom>
          <a:ln w="28575" cap="flat">
            <a:solidFill>
              <a:srgbClr val="F27100"/>
            </a:solidFill>
            <a:prstDash val="solid"/>
            <a:headEnd type="none" w="sm" len="sm"/>
            <a:tailEnd type="none" w="sm" len="sm"/>
          </a:ln>
        </p:spPr>
        <p:txBody>
          <a:bodyPr/>
          <a:lstStyle/>
          <a:p>
            <a:endParaRPr lang="en-US"/>
          </a:p>
        </p:txBody>
      </p:sp>
      <p:sp>
        <p:nvSpPr>
          <p:cNvPr id="12" name="TextBox 9">
            <a:extLst>
              <a:ext uri="{FF2B5EF4-FFF2-40B4-BE49-F238E27FC236}">
                <a16:creationId xmlns:a16="http://schemas.microsoft.com/office/drawing/2014/main" id="{61D52635-E647-9389-F75D-DE62ADEA1D75}"/>
              </a:ext>
            </a:extLst>
          </p:cNvPr>
          <p:cNvSpPr txBox="1"/>
          <p:nvPr/>
        </p:nvSpPr>
        <p:spPr>
          <a:xfrm>
            <a:off x="940333" y="6975087"/>
            <a:ext cx="3160821" cy="455959"/>
          </a:xfrm>
          <a:prstGeom prst="rect">
            <a:avLst/>
          </a:prstGeom>
        </p:spPr>
        <p:txBody>
          <a:bodyPr lIns="0" tIns="0" rIns="0" bIns="0" rtlCol="0" anchor="t">
            <a:spAutoFit/>
          </a:bodyPr>
          <a:lstStyle/>
          <a:p>
            <a:pPr>
              <a:lnSpc>
                <a:spcPts val="3750"/>
              </a:lnSpc>
            </a:pPr>
            <a:r>
              <a:rPr lang="en-US" sz="3000" spc="144">
                <a:solidFill>
                  <a:srgbClr val="FFFFFF"/>
                </a:solidFill>
                <a:latin typeface="Inter"/>
              </a:rPr>
              <a:t>Maryland DOT</a:t>
            </a:r>
          </a:p>
        </p:txBody>
      </p:sp>
      <p:sp>
        <p:nvSpPr>
          <p:cNvPr id="13" name="TextBox 9">
            <a:extLst>
              <a:ext uri="{FF2B5EF4-FFF2-40B4-BE49-F238E27FC236}">
                <a16:creationId xmlns:a16="http://schemas.microsoft.com/office/drawing/2014/main" id="{DE08B060-00FB-FFD9-A594-645D5B60DD06}"/>
              </a:ext>
            </a:extLst>
          </p:cNvPr>
          <p:cNvSpPr txBox="1"/>
          <p:nvPr/>
        </p:nvSpPr>
        <p:spPr>
          <a:xfrm>
            <a:off x="927119" y="7891561"/>
            <a:ext cx="5280291" cy="455959"/>
          </a:xfrm>
          <a:prstGeom prst="rect">
            <a:avLst/>
          </a:prstGeom>
        </p:spPr>
        <p:txBody>
          <a:bodyPr wrap="square" lIns="0" tIns="0" rIns="0" bIns="0" rtlCol="0" anchor="t">
            <a:spAutoFit/>
          </a:bodyPr>
          <a:lstStyle/>
          <a:p>
            <a:pPr>
              <a:lnSpc>
                <a:spcPts val="3750"/>
              </a:lnSpc>
            </a:pPr>
            <a:r>
              <a:rPr lang="en-US" sz="3000" spc="144">
                <a:solidFill>
                  <a:srgbClr val="FFFFFF"/>
                </a:solidFill>
                <a:latin typeface="Inter"/>
              </a:rPr>
              <a:t>Maryland Elected Officials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5679"/>
        </a:solidFill>
        <a:effectLst/>
      </p:bgPr>
    </p:bg>
    <p:spTree>
      <p:nvGrpSpPr>
        <p:cNvPr id="1" name=""/>
        <p:cNvGrpSpPr/>
        <p:nvPr/>
      </p:nvGrpSpPr>
      <p:grpSpPr>
        <a:xfrm>
          <a:off x="0" y="0"/>
          <a:ext cx="0" cy="0"/>
          <a:chOff x="0" y="0"/>
          <a:chExt cx="0" cy="0"/>
        </a:xfrm>
      </p:grpSpPr>
      <p:sp>
        <p:nvSpPr>
          <p:cNvPr id="2" name="AutoShape 2"/>
          <p:cNvSpPr/>
          <p:nvPr/>
        </p:nvSpPr>
        <p:spPr>
          <a:xfrm>
            <a:off x="912665" y="1612778"/>
            <a:ext cx="3719914" cy="14287"/>
          </a:xfrm>
          <a:prstGeom prst="line">
            <a:avLst/>
          </a:prstGeom>
          <a:ln w="28575" cap="flat">
            <a:solidFill>
              <a:srgbClr val="F27100"/>
            </a:solidFill>
            <a:prstDash val="solid"/>
            <a:headEnd type="none" w="sm" len="sm"/>
            <a:tailEnd type="none" w="sm" len="sm"/>
          </a:ln>
        </p:spPr>
        <p:txBody>
          <a:bodyPr/>
          <a:lstStyle/>
          <a:p>
            <a:endParaRPr lang="en-US"/>
          </a:p>
        </p:txBody>
      </p:sp>
      <p:sp>
        <p:nvSpPr>
          <p:cNvPr id="3" name="Freeform 3"/>
          <p:cNvSpPr/>
          <p:nvPr/>
        </p:nvSpPr>
        <p:spPr>
          <a:xfrm>
            <a:off x="6585148" y="0"/>
            <a:ext cx="1896268" cy="10534822"/>
          </a:xfrm>
          <a:custGeom>
            <a:avLst/>
            <a:gdLst/>
            <a:ahLst/>
            <a:cxnLst/>
            <a:rect l="l" t="t" r="r" b="b"/>
            <a:pathLst>
              <a:path w="1896268" h="10534822">
                <a:moveTo>
                  <a:pt x="0" y="0"/>
                </a:moveTo>
                <a:lnTo>
                  <a:pt x="1896268" y="0"/>
                </a:lnTo>
                <a:lnTo>
                  <a:pt x="1896268" y="10534822"/>
                </a:lnTo>
                <a:lnTo>
                  <a:pt x="0" y="105348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5673825" y="5651431"/>
            <a:ext cx="746581" cy="945040"/>
          </a:xfrm>
          <a:custGeom>
            <a:avLst/>
            <a:gdLst/>
            <a:ahLst/>
            <a:cxnLst/>
            <a:rect l="l" t="t" r="r" b="b"/>
            <a:pathLst>
              <a:path w="746581" h="945040">
                <a:moveTo>
                  <a:pt x="0" y="0"/>
                </a:moveTo>
                <a:lnTo>
                  <a:pt x="746581" y="0"/>
                </a:lnTo>
                <a:lnTo>
                  <a:pt x="746581" y="945039"/>
                </a:lnTo>
                <a:lnTo>
                  <a:pt x="0" y="9450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605241" y="6980329"/>
            <a:ext cx="1057251" cy="1057251"/>
          </a:xfrm>
          <a:custGeom>
            <a:avLst/>
            <a:gdLst/>
            <a:ahLst/>
            <a:cxnLst/>
            <a:rect l="l" t="t" r="r" b="b"/>
            <a:pathLst>
              <a:path w="1057251" h="1057251">
                <a:moveTo>
                  <a:pt x="0" y="0"/>
                </a:moveTo>
                <a:lnTo>
                  <a:pt x="1057250" y="0"/>
                </a:lnTo>
                <a:lnTo>
                  <a:pt x="1057250" y="1057251"/>
                </a:lnTo>
                <a:lnTo>
                  <a:pt x="0" y="1057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5509084" y="8614214"/>
            <a:ext cx="853372" cy="853372"/>
          </a:xfrm>
          <a:custGeom>
            <a:avLst/>
            <a:gdLst/>
            <a:ahLst/>
            <a:cxnLst/>
            <a:rect l="l" t="t" r="r" b="b"/>
            <a:pathLst>
              <a:path w="853372" h="853372">
                <a:moveTo>
                  <a:pt x="0" y="0"/>
                </a:moveTo>
                <a:lnTo>
                  <a:pt x="853371" y="0"/>
                </a:lnTo>
                <a:lnTo>
                  <a:pt x="853371" y="853371"/>
                </a:lnTo>
                <a:lnTo>
                  <a:pt x="0" y="8533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8649139" y="1357528"/>
            <a:ext cx="1124025" cy="481926"/>
          </a:xfrm>
          <a:custGeom>
            <a:avLst/>
            <a:gdLst/>
            <a:ahLst/>
            <a:cxnLst/>
            <a:rect l="l" t="t" r="r" b="b"/>
            <a:pathLst>
              <a:path w="1124025" h="481926">
                <a:moveTo>
                  <a:pt x="0" y="0"/>
                </a:moveTo>
                <a:lnTo>
                  <a:pt x="1124024" y="0"/>
                </a:lnTo>
                <a:lnTo>
                  <a:pt x="1124024" y="481925"/>
                </a:lnTo>
                <a:lnTo>
                  <a:pt x="0" y="4819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8786265" y="4123776"/>
            <a:ext cx="849772" cy="753110"/>
          </a:xfrm>
          <a:custGeom>
            <a:avLst/>
            <a:gdLst/>
            <a:ahLst/>
            <a:cxnLst/>
            <a:rect l="l" t="t" r="r" b="b"/>
            <a:pathLst>
              <a:path w="849772" h="753110">
                <a:moveTo>
                  <a:pt x="0" y="0"/>
                </a:moveTo>
                <a:lnTo>
                  <a:pt x="849772" y="0"/>
                </a:lnTo>
                <a:lnTo>
                  <a:pt x="849772" y="753110"/>
                </a:lnTo>
                <a:lnTo>
                  <a:pt x="0" y="7531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5591454" y="2653394"/>
            <a:ext cx="771002" cy="980294"/>
          </a:xfrm>
          <a:custGeom>
            <a:avLst/>
            <a:gdLst/>
            <a:ahLst/>
            <a:cxnLst/>
            <a:rect l="l" t="t" r="r" b="b"/>
            <a:pathLst>
              <a:path w="828952" h="1161404">
                <a:moveTo>
                  <a:pt x="0" y="0"/>
                </a:moveTo>
                <a:lnTo>
                  <a:pt x="828952" y="0"/>
                </a:lnTo>
                <a:lnTo>
                  <a:pt x="828952" y="1161404"/>
                </a:lnTo>
                <a:lnTo>
                  <a:pt x="0" y="11614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TextBox 13"/>
          <p:cNvSpPr txBox="1"/>
          <p:nvPr/>
        </p:nvSpPr>
        <p:spPr>
          <a:xfrm>
            <a:off x="912610" y="499970"/>
            <a:ext cx="5826834" cy="859536"/>
          </a:xfrm>
          <a:prstGeom prst="rect">
            <a:avLst/>
          </a:prstGeom>
        </p:spPr>
        <p:txBody>
          <a:bodyPr lIns="0" tIns="0" rIns="0" bIns="0" rtlCol="0" anchor="t">
            <a:spAutoFit/>
          </a:bodyPr>
          <a:lstStyle/>
          <a:p>
            <a:pPr>
              <a:lnSpc>
                <a:spcPts val="6912"/>
              </a:lnSpc>
            </a:pPr>
            <a:r>
              <a:rPr lang="en-US" sz="5400" spc="577">
                <a:solidFill>
                  <a:srgbClr val="FFFFFF"/>
                </a:solidFill>
                <a:latin typeface="Muli Heavy"/>
              </a:rPr>
              <a:t>TIMELINE</a:t>
            </a:r>
          </a:p>
        </p:txBody>
      </p:sp>
      <p:sp>
        <p:nvSpPr>
          <p:cNvPr id="14" name="TextBox 14"/>
          <p:cNvSpPr txBox="1"/>
          <p:nvPr/>
        </p:nvSpPr>
        <p:spPr>
          <a:xfrm>
            <a:off x="9977157" y="1321406"/>
            <a:ext cx="7529291" cy="1159613"/>
          </a:xfrm>
          <a:prstGeom prst="rect">
            <a:avLst/>
          </a:prstGeom>
        </p:spPr>
        <p:txBody>
          <a:bodyPr lIns="0" tIns="0" rIns="0" bIns="0" rtlCol="0" anchor="t">
            <a:spAutoFit/>
          </a:bodyPr>
          <a:lstStyle/>
          <a:p>
            <a:pPr>
              <a:lnSpc>
                <a:spcPts val="3079"/>
              </a:lnSpc>
            </a:pPr>
            <a:r>
              <a:rPr lang="en-US" sz="2199" spc="-26" dirty="0">
                <a:solidFill>
                  <a:srgbClr val="99DFEC"/>
                </a:solidFill>
                <a:latin typeface="Inter Bold"/>
              </a:rPr>
              <a:t>1786</a:t>
            </a:r>
            <a:r>
              <a:rPr lang="en-US" sz="2199" spc="-26" dirty="0">
                <a:solidFill>
                  <a:srgbClr val="FFFFFF"/>
                </a:solidFill>
                <a:latin typeface="Inter"/>
              </a:rPr>
              <a:t> Whites Ferry opens as a commerce route between Virginia and Maryland. In 1871,Loudoun County exercised a taking of land and established public access. </a:t>
            </a:r>
          </a:p>
        </p:txBody>
      </p:sp>
      <p:sp>
        <p:nvSpPr>
          <p:cNvPr id="15" name="TextBox 15"/>
          <p:cNvSpPr txBox="1"/>
          <p:nvPr/>
        </p:nvSpPr>
        <p:spPr>
          <a:xfrm>
            <a:off x="320110" y="5022803"/>
            <a:ext cx="5183155" cy="1954702"/>
          </a:xfrm>
          <a:prstGeom prst="rect">
            <a:avLst/>
          </a:prstGeom>
        </p:spPr>
        <p:txBody>
          <a:bodyPr lIns="0" tIns="0" rIns="0" bIns="0" rtlCol="0" anchor="t">
            <a:spAutoFit/>
          </a:bodyPr>
          <a:lstStyle/>
          <a:p>
            <a:pPr>
              <a:lnSpc>
                <a:spcPts val="3079"/>
              </a:lnSpc>
            </a:pPr>
            <a:r>
              <a:rPr lang="en-US" sz="2199" spc="-26">
                <a:solidFill>
                  <a:srgbClr val="99DFEC"/>
                </a:solidFill>
                <a:latin typeface="Inter Bold"/>
              </a:rPr>
              <a:t>2009</a:t>
            </a:r>
            <a:r>
              <a:rPr lang="en-US" sz="2199" spc="-26">
                <a:solidFill>
                  <a:srgbClr val="FFFFFF"/>
                </a:solidFill>
                <a:latin typeface="Inter"/>
              </a:rPr>
              <a:t> </a:t>
            </a:r>
            <a:r>
              <a:rPr lang="en-US" sz="2200" spc="-26">
                <a:solidFill>
                  <a:srgbClr val="FFFFFF"/>
                </a:solidFill>
                <a:latin typeface="Inter" panose="020B0604020202020204" charset="0"/>
                <a:ea typeface="Inter" panose="020B0604020202020204" charset="0"/>
              </a:rPr>
              <a:t>Rockland LLC filed suit in VA Circuit </a:t>
            </a:r>
            <a:r>
              <a:rPr lang="en-US" sz="2200" spc="-26">
                <a:solidFill>
                  <a:schemeClr val="bg1"/>
                </a:solidFill>
                <a:latin typeface="Inter" panose="020B0604020202020204" charset="0"/>
                <a:ea typeface="Inter" panose="020B0604020202020204" charset="0"/>
              </a:rPr>
              <a:t>Court against White’s Ferry </a:t>
            </a:r>
            <a:r>
              <a:rPr lang="en-US" sz="2200" b="0" i="0">
                <a:solidFill>
                  <a:schemeClr val="bg1"/>
                </a:solidFill>
                <a:effectLst/>
                <a:latin typeface="Inter" panose="020B0604020202020204" charset="0"/>
                <a:ea typeface="Inter" panose="020B0604020202020204" charset="0"/>
              </a:rPr>
              <a:t>alleging the operators of the ferry trespassed, damaged the property, and breached </a:t>
            </a:r>
            <a:r>
              <a:rPr lang="en-US" sz="2200">
                <a:solidFill>
                  <a:schemeClr val="bg1"/>
                </a:solidFill>
                <a:latin typeface="Inter" panose="020B0604020202020204" charset="0"/>
                <a:ea typeface="Inter" panose="020B0604020202020204" charset="0"/>
              </a:rPr>
              <a:t>the</a:t>
            </a:r>
            <a:r>
              <a:rPr lang="en-US" sz="2200" b="0" i="0">
                <a:solidFill>
                  <a:schemeClr val="bg1"/>
                </a:solidFill>
                <a:effectLst/>
                <a:latin typeface="Inter" panose="020B0604020202020204" charset="0"/>
                <a:ea typeface="Inter" panose="020B0604020202020204" charset="0"/>
              </a:rPr>
              <a:t> license agreement.</a:t>
            </a:r>
            <a:endParaRPr lang="en-US" sz="2200" spc="-26">
              <a:solidFill>
                <a:schemeClr val="bg1"/>
              </a:solidFill>
              <a:latin typeface="Inter" panose="020B0604020202020204" charset="0"/>
              <a:ea typeface="Inter" panose="020B0604020202020204" charset="0"/>
            </a:endParaRPr>
          </a:p>
        </p:txBody>
      </p:sp>
      <p:sp>
        <p:nvSpPr>
          <p:cNvPr id="16" name="TextBox 16"/>
          <p:cNvSpPr txBox="1"/>
          <p:nvPr/>
        </p:nvSpPr>
        <p:spPr>
          <a:xfrm>
            <a:off x="9977157" y="7127920"/>
            <a:ext cx="7891996" cy="762068"/>
          </a:xfrm>
          <a:prstGeom prst="rect">
            <a:avLst/>
          </a:prstGeom>
        </p:spPr>
        <p:txBody>
          <a:bodyPr lIns="0" tIns="0" rIns="0" bIns="0" rtlCol="0" anchor="t">
            <a:spAutoFit/>
          </a:bodyPr>
          <a:lstStyle/>
          <a:p>
            <a:pPr>
              <a:lnSpc>
                <a:spcPts val="3079"/>
              </a:lnSpc>
            </a:pPr>
            <a:r>
              <a:rPr lang="en-US" sz="2199" spc="-26">
                <a:solidFill>
                  <a:srgbClr val="99DFEC"/>
                </a:solidFill>
                <a:latin typeface="Inter Bold"/>
              </a:rPr>
              <a:t>2020</a:t>
            </a:r>
            <a:r>
              <a:rPr lang="en-US" sz="2199" spc="-26">
                <a:solidFill>
                  <a:srgbClr val="FFFFFF"/>
                </a:solidFill>
                <a:latin typeface="Inter"/>
              </a:rPr>
              <a:t> (November) VA Circuit Court rules in Rockland LLC’s favor, awards $102,175 in damages. </a:t>
            </a:r>
          </a:p>
        </p:txBody>
      </p:sp>
      <p:sp>
        <p:nvSpPr>
          <p:cNvPr id="17" name="TextBox 17"/>
          <p:cNvSpPr txBox="1"/>
          <p:nvPr/>
        </p:nvSpPr>
        <p:spPr>
          <a:xfrm>
            <a:off x="9977157" y="4085676"/>
            <a:ext cx="7691654" cy="1159613"/>
          </a:xfrm>
          <a:prstGeom prst="rect">
            <a:avLst/>
          </a:prstGeom>
        </p:spPr>
        <p:txBody>
          <a:bodyPr lIns="0" tIns="0" rIns="0" bIns="0" rtlCol="0" anchor="t">
            <a:spAutoFit/>
          </a:bodyPr>
          <a:lstStyle/>
          <a:p>
            <a:pPr>
              <a:lnSpc>
                <a:spcPts val="3079"/>
              </a:lnSpc>
            </a:pPr>
            <a:r>
              <a:rPr lang="en-US" sz="2199" spc="-26" dirty="0">
                <a:solidFill>
                  <a:srgbClr val="99DFEC"/>
                </a:solidFill>
                <a:latin typeface="Inter Bold"/>
              </a:rPr>
              <a:t>2004</a:t>
            </a:r>
            <a:r>
              <a:rPr lang="en-US" sz="2199" spc="-26" dirty="0">
                <a:solidFill>
                  <a:srgbClr val="FFFFFF"/>
                </a:solidFill>
                <a:latin typeface="Inter"/>
              </a:rPr>
              <a:t> (Spring) Whites Ferry’s former owner makes improvements to the ferry landing in Virginia including a concrete retaining wall.</a:t>
            </a:r>
          </a:p>
        </p:txBody>
      </p:sp>
      <p:sp>
        <p:nvSpPr>
          <p:cNvPr id="18" name="TextBox 18"/>
          <p:cNvSpPr txBox="1"/>
          <p:nvPr/>
        </p:nvSpPr>
        <p:spPr>
          <a:xfrm>
            <a:off x="257571" y="8577975"/>
            <a:ext cx="5083789" cy="762068"/>
          </a:xfrm>
          <a:prstGeom prst="rect">
            <a:avLst/>
          </a:prstGeom>
        </p:spPr>
        <p:txBody>
          <a:bodyPr wrap="square" lIns="0" tIns="0" rIns="0" bIns="0" rtlCol="0" anchor="t">
            <a:spAutoFit/>
          </a:bodyPr>
          <a:lstStyle/>
          <a:p>
            <a:pPr>
              <a:lnSpc>
                <a:spcPts val="3079"/>
              </a:lnSpc>
            </a:pPr>
            <a:r>
              <a:rPr lang="en-US" sz="2199" spc="-26">
                <a:solidFill>
                  <a:srgbClr val="99DFEC"/>
                </a:solidFill>
                <a:latin typeface="Inter Bold"/>
              </a:rPr>
              <a:t>2020</a:t>
            </a:r>
            <a:r>
              <a:rPr lang="en-US" sz="2199" spc="-26">
                <a:solidFill>
                  <a:schemeClr val="bg1"/>
                </a:solidFill>
                <a:latin typeface="Inter"/>
              </a:rPr>
              <a:t> (Late December) </a:t>
            </a:r>
            <a:r>
              <a:rPr lang="en-US" sz="2199" spc="-26">
                <a:solidFill>
                  <a:schemeClr val="accent6"/>
                </a:solidFill>
                <a:latin typeface="Inter"/>
              </a:rPr>
              <a:t>White’s Ferry cable breaks – operations ceased.  </a:t>
            </a:r>
          </a:p>
        </p:txBody>
      </p:sp>
      <p:sp>
        <p:nvSpPr>
          <p:cNvPr id="20" name="TextBox 20"/>
          <p:cNvSpPr txBox="1"/>
          <p:nvPr/>
        </p:nvSpPr>
        <p:spPr>
          <a:xfrm>
            <a:off x="343370" y="2606542"/>
            <a:ext cx="5509084" cy="1230145"/>
          </a:xfrm>
          <a:prstGeom prst="rect">
            <a:avLst/>
          </a:prstGeom>
        </p:spPr>
        <p:txBody>
          <a:bodyPr lIns="0" tIns="0" rIns="0" bIns="0" rtlCol="0" anchor="t">
            <a:spAutoFit/>
          </a:bodyPr>
          <a:lstStyle/>
          <a:p>
            <a:pPr>
              <a:lnSpc>
                <a:spcPts val="3321"/>
              </a:lnSpc>
              <a:spcBef>
                <a:spcPct val="0"/>
              </a:spcBef>
            </a:pPr>
            <a:r>
              <a:rPr lang="en-US" sz="2199" spc="101">
                <a:solidFill>
                  <a:srgbClr val="99DFEC"/>
                </a:solidFill>
                <a:latin typeface="Inter Bold"/>
              </a:rPr>
              <a:t>1952</a:t>
            </a:r>
            <a:r>
              <a:rPr lang="en-US" sz="2199" spc="101">
                <a:solidFill>
                  <a:srgbClr val="FEFEFE"/>
                </a:solidFill>
                <a:latin typeface="Inter"/>
              </a:rPr>
              <a:t> License agreement between White’s Ferry &amp; Rockland Farm LLC was established.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1510</Words>
  <Application>Microsoft Office PowerPoint</Application>
  <PresentationFormat>Custom</PresentationFormat>
  <Paragraphs>187</Paragraphs>
  <Slides>22</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Inter</vt:lpstr>
      <vt:lpstr>Canva Sans</vt:lpstr>
      <vt:lpstr>Bebas Neue</vt:lpstr>
      <vt:lpstr>Calibri</vt:lpstr>
      <vt:lpstr>Inter Bold</vt:lpstr>
      <vt:lpstr>Muli Bold</vt:lpstr>
      <vt:lpstr>Courier New</vt:lpstr>
      <vt:lpstr>Arial</vt:lpstr>
      <vt:lpstr>Muli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White's Ferry Update 10.2023</dc:title>
  <dc:creator>DeTitta, Emily</dc:creator>
  <cp:lastModifiedBy>Conklin, Christopher</cp:lastModifiedBy>
  <cp:revision>1</cp:revision>
  <dcterms:created xsi:type="dcterms:W3CDTF">2006-08-16T00:00:00Z</dcterms:created>
  <dcterms:modified xsi:type="dcterms:W3CDTF">2023-10-15T14:12:56Z</dcterms:modified>
  <dc:identifier>DAFv1sK0-HI</dc:identifier>
</cp:coreProperties>
</file>